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62" r:id="rId6"/>
    <p:sldId id="258" r:id="rId7"/>
    <p:sldId id="263" r:id="rId8"/>
    <p:sldId id="259" r:id="rId9"/>
    <p:sldId id="264" r:id="rId10"/>
    <p:sldId id="271" r:id="rId11"/>
    <p:sldId id="268" r:id="rId12"/>
    <p:sldId id="269" r:id="rId13"/>
    <p:sldId id="265" r:id="rId14"/>
    <p:sldId id="270" r:id="rId15"/>
  </p:sldIdLst>
  <p:sldSz cx="12192000" cy="6858000"/>
  <p:notesSz cx="6858000" cy="9144000"/>
  <p:embeddedFontLst>
    <p:embeddedFont>
      <p:font typeface="Roboto Black" pitchFamily="2" charset="0"/>
      <p:regular r:id="rId16"/>
      <p:bold r:id="rId17"/>
    </p:embeddedFont>
    <p:embeddedFont>
      <p:font typeface="Bebas Neue" panose="020B0606020202050201" pitchFamily="34" charset="0"/>
      <p:regular r:id="rId18"/>
    </p:embeddedFont>
    <p:embeddedFont>
      <p:font typeface="Pacifico" panose="02000000000000000000" pitchFamily="2" charset="0"/>
      <p:regular r:id="rId19"/>
    </p:embeddedFont>
    <p:embeddedFont>
      <p:font typeface="Futura Md BT" panose="020B0602020204020303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DEB"/>
    <a:srgbClr val="87D37B"/>
    <a:srgbClr val="36C4D0"/>
    <a:srgbClr val="FFC154"/>
    <a:srgbClr val="F2F2F2"/>
    <a:srgbClr val="81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>
        <p:scale>
          <a:sx n="25" d="100"/>
          <a:sy n="25" d="100"/>
        </p:scale>
        <p:origin x="236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651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36DE-A1B6-4E0E-BB20-305D2EA8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A19B0-5B6C-4009-B19E-6B4F47B7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96195-CF4F-43F2-A8C5-628E876A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3376D-7730-43A6-B5E5-BC8A6F92D604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20F34-21E3-438C-84DF-46C1E5ED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5350B-A499-498B-909E-17A799CF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B16DA-BC49-4BD6-BF03-DC33A3A383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79FF7-C74A-49E6-90F9-97633855D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5AB95-3FBA-41DD-BF0E-2A8C71D5A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6EC33-3542-449F-A271-9C84BEEDF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3376D-7730-43A6-B5E5-BC8A6F92D604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65C5-9F7D-47EB-A8E7-CA4D1029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D2E9E-F231-4731-AB7A-53DF5E3A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B16DA-BC49-4BD6-BF03-DC33A3A383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1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68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B40A-8ADA-4FA1-BF1C-2B9C52D9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186A8-8C98-4C4A-A2C8-D14E60E33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359E5-2D4B-4376-8D35-2CDBDACCF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3376D-7730-43A6-B5E5-BC8A6F92D604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E7F54-8DB4-44C3-8565-8DB98394B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70492-2106-4085-AAE2-BC48C019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B16DA-BC49-4BD6-BF03-DC33A3A383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8409-47FB-46C9-AA74-601ECCADC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57E37-261D-4C43-98A9-9DEA807B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CD7FB-88C4-4575-B5C4-59208D458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48023-A308-4376-ADD8-DE5CCFC4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3376D-7730-43A6-B5E5-BC8A6F92D604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CC989-2346-492D-A900-E01B6CD4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BC050-986D-455C-96DA-06F072DC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B16DA-BC49-4BD6-BF03-DC33A3A383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9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349AC-A28E-4B1A-825C-FBF59092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48FA1-C441-4CC7-AFCF-336E00973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5C41F-9E4E-438D-B259-5F5C4920A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52AA17-0495-46D5-BB09-A50C4849EA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30799D-A421-4BDC-ACB4-B64E10CC8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7960B-6885-41D4-B98A-5F0F1089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3376D-7730-43A6-B5E5-BC8A6F92D604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72FBC7-6E5E-446C-850B-9DB99A97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ABDE8-B293-4BE7-910F-FAF569C9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B16DA-BC49-4BD6-BF03-DC33A3A383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0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6DA0-C6BB-447B-AE5B-3117003C1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87E5E-2E8F-46EE-A3FC-6D6E288C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3376D-7730-43A6-B5E5-BC8A6F92D604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84E38-D904-4172-813D-5B6A7EB6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163AF-9AA3-4FCE-BFE6-D503AA32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B16DA-BC49-4BD6-BF03-DC33A3A383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8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FE90F-1686-4799-9D42-4B48DCFE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3376D-7730-43A6-B5E5-BC8A6F92D604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6D520-5957-41A3-8F9E-1390E20F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D87C9-556B-4CC8-BC29-40C5938C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B16DA-BC49-4BD6-BF03-DC33A3A383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1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7655-CEBC-42BE-9129-3514884A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A4FE-FF66-4859-A538-17662FC82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A2595-3921-4895-B4AC-89D3FB418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4C769-17A9-4595-8869-3106D97A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3376D-7730-43A6-B5E5-BC8A6F92D604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B45DD-D9A6-41DC-8B05-C875D6F02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BFFE5-FFB9-40F5-9C91-D8A2796D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B16DA-BC49-4BD6-BF03-DC33A3A383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7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4E28-FD5C-440F-98FD-200D9B5B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9E084-E8DF-41F9-B093-81D92285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B2586-BD11-4E61-9855-39A23A84D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F9A11-6770-41D1-819C-E5F9CAE5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3376D-7730-43A6-B5E5-BC8A6F92D604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E0393-76EA-4A72-805E-85A40440D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68561-75BE-4FB0-A5A2-6EF2FA54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AB16DA-BC49-4BD6-BF03-DC33A3A383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BECFA-8C76-4880-A6A9-DF5B1B71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05A00-5A10-427C-BAFE-F35FD3AEC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8FAED-B35D-43E4-B3FB-B5930ACF4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3376D-7730-43A6-B5E5-BC8A6F92D604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59161-430B-4545-BAC9-54C59F7A2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7198E-4614-49BF-B2C0-25E0BF83D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B16DA-BC49-4BD6-BF03-DC33A3A383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4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9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">
            <a:extLst>
              <a:ext uri="{FF2B5EF4-FFF2-40B4-BE49-F238E27FC236}">
                <a16:creationId xmlns:a16="http://schemas.microsoft.com/office/drawing/2014/main" id="{87BF1FC1-FEB0-4B61-9A34-EE84D2C4CF12}"/>
              </a:ext>
            </a:extLst>
          </p:cNvPr>
          <p:cNvSpPr txBox="1"/>
          <p:nvPr/>
        </p:nvSpPr>
        <p:spPr>
          <a:xfrm>
            <a:off x="5292675" y="3543030"/>
            <a:ext cx="471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ABOUT SEARCH ENGINE</a:t>
            </a:r>
          </a:p>
        </p:txBody>
      </p:sp>
      <p:sp useBgFill="1">
        <p:nvSpPr>
          <p:cNvPr id="4" name="RECTANGLE">
            <a:extLst>
              <a:ext uri="{FF2B5EF4-FFF2-40B4-BE49-F238E27FC236}">
                <a16:creationId xmlns:a16="http://schemas.microsoft.com/office/drawing/2014/main" id="{9D06AB9A-CF82-45C1-B9D8-90A001C5D2DE}"/>
              </a:ext>
            </a:extLst>
          </p:cNvPr>
          <p:cNvSpPr/>
          <p:nvPr/>
        </p:nvSpPr>
        <p:spPr>
          <a:xfrm>
            <a:off x="0" y="3333750"/>
            <a:ext cx="5295900" cy="73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53450DD8-73C6-4C1D-96D3-A691EDA45DB7}"/>
              </a:ext>
            </a:extLst>
          </p:cNvPr>
          <p:cNvSpPr txBox="1"/>
          <p:nvPr/>
        </p:nvSpPr>
        <p:spPr>
          <a:xfrm>
            <a:off x="3162229" y="2407444"/>
            <a:ext cx="660368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00" dirty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Do you know</a:t>
            </a:r>
          </a:p>
        </p:txBody>
      </p:sp>
      <p:sp useBgFill="1">
        <p:nvSpPr>
          <p:cNvPr id="3" name="RECTANGLE">
            <a:extLst>
              <a:ext uri="{FF2B5EF4-FFF2-40B4-BE49-F238E27FC236}">
                <a16:creationId xmlns:a16="http://schemas.microsoft.com/office/drawing/2014/main" id="{1753D9CF-361A-43A5-8D1A-CAD74FE008C0}"/>
              </a:ext>
            </a:extLst>
          </p:cNvPr>
          <p:cNvSpPr/>
          <p:nvPr/>
        </p:nvSpPr>
        <p:spPr>
          <a:xfrm>
            <a:off x="2876550" y="4066250"/>
            <a:ext cx="6667500" cy="279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MUSIC">
            <a:hlinkClick r:id="" action="ppaction://media"/>
            <a:extLst>
              <a:ext uri="{FF2B5EF4-FFF2-40B4-BE49-F238E27FC236}">
                <a16:creationId xmlns:a16="http://schemas.microsoft.com/office/drawing/2014/main" id="{08DD51D0-78C5-4C5A-8379-A9B2EA2796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01825" y="-854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6364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D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E3FCAA8E-0433-48FF-83F5-2A2CE7F17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60490"/>
            <a:ext cx="12205362" cy="4866894"/>
          </a:xfrm>
          <a:prstGeom prst="rect">
            <a:avLst/>
          </a:prstGeom>
        </p:spPr>
      </p:pic>
      <p:pic>
        <p:nvPicPr>
          <p:cNvPr id="8" name="PICTURE" descr="A close up of a logo&#10;&#10;Description generated with high confidence">
            <a:extLst>
              <a:ext uri="{FF2B5EF4-FFF2-40B4-BE49-F238E27FC236}">
                <a16:creationId xmlns:a16="http://schemas.microsoft.com/office/drawing/2014/main" id="{CC038F9B-D87C-44E4-AB27-76CF947F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6968"/>
            <a:ext cx="12205364" cy="2903617"/>
          </a:xfrm>
          <a:prstGeom prst="rect">
            <a:avLst/>
          </a:prstGeom>
        </p:spPr>
      </p:pic>
      <p:sp>
        <p:nvSpPr>
          <p:cNvPr id="45" name="TEXTBOX">
            <a:extLst>
              <a:ext uri="{FF2B5EF4-FFF2-40B4-BE49-F238E27FC236}">
                <a16:creationId xmlns:a16="http://schemas.microsoft.com/office/drawing/2014/main" id="{521223CD-71C7-43E7-882F-96345992C59F}"/>
              </a:ext>
            </a:extLst>
          </p:cNvPr>
          <p:cNvSpPr txBox="1"/>
          <p:nvPr/>
        </p:nvSpPr>
        <p:spPr>
          <a:xfrm>
            <a:off x="2379193" y="2907472"/>
            <a:ext cx="7446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Aimed At Engaging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Readers And Getting Them To Action.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TEXTBOX">
            <a:extLst>
              <a:ext uri="{FF2B5EF4-FFF2-40B4-BE49-F238E27FC236}">
                <a16:creationId xmlns:a16="http://schemas.microsoft.com/office/drawing/2014/main" id="{932C6AED-FD90-44D4-98AF-9A7E9FFAC175}"/>
              </a:ext>
            </a:extLst>
          </p:cNvPr>
          <p:cNvSpPr/>
          <p:nvPr/>
        </p:nvSpPr>
        <p:spPr>
          <a:xfrm>
            <a:off x="2833730" y="2266205"/>
            <a:ext cx="65245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But Our Content Is Also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235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25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4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">
            <a:extLst>
              <a:ext uri="{FF2B5EF4-FFF2-40B4-BE49-F238E27FC236}">
                <a16:creationId xmlns:a16="http://schemas.microsoft.com/office/drawing/2014/main" id="{26109C3C-C8CE-4833-898B-72D692426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47" y="6058199"/>
            <a:ext cx="10020168" cy="796752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A24EACD6-B0B2-4CE0-96B1-DD1851795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50" y="5766756"/>
            <a:ext cx="604914" cy="457200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C76AE08A-AF40-4895-8548-104B5FD2B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82" y="3685501"/>
            <a:ext cx="1556118" cy="2397359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AF0ACC0C-3891-4E50-8E09-5BCD7163E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0" y="1932650"/>
            <a:ext cx="3122725" cy="4122974"/>
          </a:xfrm>
          <a:prstGeom prst="rect">
            <a:avLst/>
          </a:prstGeom>
        </p:spPr>
      </p:pic>
      <p:sp>
        <p:nvSpPr>
          <p:cNvPr id="12" name="TEXTBOX">
            <a:extLst>
              <a:ext uri="{FF2B5EF4-FFF2-40B4-BE49-F238E27FC236}">
                <a16:creationId xmlns:a16="http://schemas.microsoft.com/office/drawing/2014/main" id="{53450DD8-73C6-4C1D-96D3-A691EDA45DB7}"/>
              </a:ext>
            </a:extLst>
          </p:cNvPr>
          <p:cNvSpPr txBox="1"/>
          <p:nvPr/>
        </p:nvSpPr>
        <p:spPr>
          <a:xfrm>
            <a:off x="1448495" y="140494"/>
            <a:ext cx="992512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 dirty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So, if you are ready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87BF1FC1-FEB0-4B61-9A34-EE84D2C4CF12}"/>
              </a:ext>
            </a:extLst>
          </p:cNvPr>
          <p:cNvSpPr txBox="1"/>
          <p:nvPr/>
        </p:nvSpPr>
        <p:spPr>
          <a:xfrm>
            <a:off x="5292675" y="1276080"/>
            <a:ext cx="471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 START GENERATING </a:t>
            </a:r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875CB85D-3B5B-4BAF-83B8-5C9D576FC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89" y="5350009"/>
            <a:ext cx="789182" cy="736570"/>
          </a:xfrm>
          <a:prstGeom prst="rect">
            <a:avLst/>
          </a:prstGeom>
        </p:spPr>
      </p:pic>
      <p:sp>
        <p:nvSpPr>
          <p:cNvPr id="10" name="TEXTBOX">
            <a:extLst>
              <a:ext uri="{FF2B5EF4-FFF2-40B4-BE49-F238E27FC236}">
                <a16:creationId xmlns:a16="http://schemas.microsoft.com/office/drawing/2014/main" id="{042EE53B-4BED-4C6B-8F11-2C340A29FD4F}"/>
              </a:ext>
            </a:extLst>
          </p:cNvPr>
          <p:cNvSpPr txBox="1"/>
          <p:nvPr/>
        </p:nvSpPr>
        <p:spPr>
          <a:xfrm>
            <a:off x="4736875" y="1691578"/>
            <a:ext cx="5496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more website traffic</a:t>
            </a:r>
          </a:p>
          <a:p>
            <a:pPr algn="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and increase conversions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B6B9FF49-6B7F-4125-A56D-94A1D77CB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8908" y="2966284"/>
            <a:ext cx="3724296" cy="3145648"/>
          </a:xfrm>
          <a:prstGeom prst="rect">
            <a:avLst/>
          </a:prstGeom>
        </p:spPr>
      </p:pic>
      <p:sp>
        <p:nvSpPr>
          <p:cNvPr id="16" name="RECTANGLE">
            <a:extLst>
              <a:ext uri="{FF2B5EF4-FFF2-40B4-BE49-F238E27FC236}">
                <a16:creationId xmlns:a16="http://schemas.microsoft.com/office/drawing/2014/main" id="{0CAEB318-A27E-410E-98C8-92705A4C6041}"/>
              </a:ext>
            </a:extLst>
          </p:cNvPr>
          <p:cNvSpPr/>
          <p:nvPr/>
        </p:nvSpPr>
        <p:spPr>
          <a:xfrm>
            <a:off x="-1546758" y="-2790438"/>
            <a:ext cx="2063717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86079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00"/>
                            </p:stCondLst>
                            <p:childTnLst>
                              <p:par>
                                <p:cTn id="5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18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xit" presetSubtype="8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8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accel="10000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9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accel="10000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3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3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3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/>
      <p:bldP spid="12" grpId="1"/>
      <p:bldP spid="14" grpId="0" uiExpand="1"/>
      <p:bldP spid="14" grpId="1"/>
      <p:bldP spid="10" grpId="0" uiExpand="1" build="p"/>
      <p:bldP spid="10" grpId="1" uiExpand="1" build="allAtOnce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">
            <a:extLst>
              <a:ext uri="{FF2B5EF4-FFF2-40B4-BE49-F238E27FC236}">
                <a16:creationId xmlns:a16="http://schemas.microsoft.com/office/drawing/2014/main" id="{26109C3C-C8CE-4833-898B-72D692426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47" y="6058199"/>
            <a:ext cx="10020168" cy="796752"/>
          </a:xfrm>
          <a:prstGeom prst="rect">
            <a:avLst/>
          </a:prstGeom>
        </p:spPr>
      </p:pic>
      <p:pic>
        <p:nvPicPr>
          <p:cNvPr id="2" name="PICTURE">
            <a:extLst>
              <a:ext uri="{FF2B5EF4-FFF2-40B4-BE49-F238E27FC236}">
                <a16:creationId xmlns:a16="http://schemas.microsoft.com/office/drawing/2014/main" id="{B6B9FF49-6B7F-4125-A56D-94A1D77C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7040" y="-17857612"/>
            <a:ext cx="45306742" cy="382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">
            <a:extLst>
              <a:ext uri="{FF2B5EF4-FFF2-40B4-BE49-F238E27FC236}">
                <a16:creationId xmlns:a16="http://schemas.microsoft.com/office/drawing/2014/main" id="{F745BC7C-2A30-4216-B16F-86833A7D7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12" y="2284297"/>
            <a:ext cx="4122600" cy="2432082"/>
          </a:xfrm>
          <a:prstGeom prst="rect">
            <a:avLst/>
          </a:prstGeom>
        </p:spPr>
      </p:pic>
      <p:grpSp>
        <p:nvGrpSpPr>
          <p:cNvPr id="31" name="GROUP">
            <a:extLst>
              <a:ext uri="{FF2B5EF4-FFF2-40B4-BE49-F238E27FC236}">
                <a16:creationId xmlns:a16="http://schemas.microsoft.com/office/drawing/2014/main" id="{2CFA36DB-60C5-487E-A2C4-46B856E107AB}"/>
              </a:ext>
            </a:extLst>
          </p:cNvPr>
          <p:cNvGrpSpPr/>
          <p:nvPr/>
        </p:nvGrpSpPr>
        <p:grpSpPr>
          <a:xfrm>
            <a:off x="3341392" y="3880474"/>
            <a:ext cx="2091876" cy="1613677"/>
            <a:chOff x="3341392" y="3880474"/>
            <a:chExt cx="2091876" cy="1613677"/>
          </a:xfrm>
        </p:grpSpPr>
        <p:pic>
          <p:nvPicPr>
            <p:cNvPr id="22" name="PICTURE">
              <a:extLst>
                <a:ext uri="{FF2B5EF4-FFF2-40B4-BE49-F238E27FC236}">
                  <a16:creationId xmlns:a16="http://schemas.microsoft.com/office/drawing/2014/main" id="{951BD06A-5520-475A-94E9-486CD7D9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589" y="4572000"/>
              <a:ext cx="1092989" cy="848674"/>
            </a:xfrm>
            <a:prstGeom prst="rect">
              <a:avLst/>
            </a:prstGeom>
          </p:spPr>
        </p:pic>
        <p:pic>
          <p:nvPicPr>
            <p:cNvPr id="24" name="PICTURE">
              <a:extLst>
                <a:ext uri="{FF2B5EF4-FFF2-40B4-BE49-F238E27FC236}">
                  <a16:creationId xmlns:a16="http://schemas.microsoft.com/office/drawing/2014/main" id="{F8645258-9545-4104-B4A0-A0AF505D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392" y="4401392"/>
              <a:ext cx="1092759" cy="1092759"/>
            </a:xfrm>
            <a:prstGeom prst="rect">
              <a:avLst/>
            </a:prstGeom>
          </p:spPr>
        </p:pic>
        <p:pic>
          <p:nvPicPr>
            <p:cNvPr id="26" name="PICTURE">
              <a:extLst>
                <a:ext uri="{FF2B5EF4-FFF2-40B4-BE49-F238E27FC236}">
                  <a16:creationId xmlns:a16="http://schemas.microsoft.com/office/drawing/2014/main" id="{17C03415-2FDD-4908-9F81-F416BADA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8352" y="4356141"/>
              <a:ext cx="1074916" cy="270300"/>
            </a:xfrm>
            <a:prstGeom prst="rect">
              <a:avLst/>
            </a:prstGeom>
          </p:spPr>
        </p:pic>
        <p:pic>
          <p:nvPicPr>
            <p:cNvPr id="28" name="PICTURE">
              <a:extLst>
                <a:ext uri="{FF2B5EF4-FFF2-40B4-BE49-F238E27FC236}">
                  <a16:creationId xmlns:a16="http://schemas.microsoft.com/office/drawing/2014/main" id="{C3E2DA40-1103-4E16-97B2-2A0052738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2952" y="4148281"/>
              <a:ext cx="1073626" cy="263697"/>
            </a:xfrm>
            <a:prstGeom prst="rect">
              <a:avLst/>
            </a:prstGeom>
          </p:spPr>
        </p:pic>
        <p:pic>
          <p:nvPicPr>
            <p:cNvPr id="30" name="PICTURE">
              <a:extLst>
                <a:ext uri="{FF2B5EF4-FFF2-40B4-BE49-F238E27FC236}">
                  <a16:creationId xmlns:a16="http://schemas.microsoft.com/office/drawing/2014/main" id="{E74BBB37-1E6D-4FC7-8286-5F61165F4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6617" y="3880474"/>
              <a:ext cx="1118042" cy="379218"/>
            </a:xfrm>
            <a:prstGeom prst="rect">
              <a:avLst/>
            </a:prstGeom>
          </p:spPr>
        </p:pic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218C730E-CA4A-4E68-840B-723C4F00022C}"/>
              </a:ext>
            </a:extLst>
          </p:cNvPr>
          <p:cNvGrpSpPr/>
          <p:nvPr/>
        </p:nvGrpSpPr>
        <p:grpSpPr>
          <a:xfrm>
            <a:off x="5663232" y="5153045"/>
            <a:ext cx="365760" cy="1420051"/>
            <a:chOff x="5663232" y="5153045"/>
            <a:chExt cx="365760" cy="1420051"/>
          </a:xfrm>
        </p:grpSpPr>
        <p:pic>
          <p:nvPicPr>
            <p:cNvPr id="33" name="PICTURE">
              <a:extLst>
                <a:ext uri="{FF2B5EF4-FFF2-40B4-BE49-F238E27FC236}">
                  <a16:creationId xmlns:a16="http://schemas.microsoft.com/office/drawing/2014/main" id="{7BE4264A-64CB-42D1-967D-71CB8125A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952" y="5153045"/>
              <a:ext cx="274320" cy="267629"/>
            </a:xfrm>
            <a:prstGeom prst="rect">
              <a:avLst/>
            </a:prstGeom>
          </p:spPr>
        </p:pic>
        <p:pic>
          <p:nvPicPr>
            <p:cNvPr id="35" name="PICTURE">
              <a:extLst>
                <a:ext uri="{FF2B5EF4-FFF2-40B4-BE49-F238E27FC236}">
                  <a16:creationId xmlns:a16="http://schemas.microsoft.com/office/drawing/2014/main" id="{7981E18A-4343-44B0-A6DB-7DD119EA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952" y="5583020"/>
              <a:ext cx="274320" cy="274320"/>
            </a:xfrm>
            <a:prstGeom prst="rect">
              <a:avLst/>
            </a:prstGeom>
          </p:spPr>
        </p:pic>
        <p:pic>
          <p:nvPicPr>
            <p:cNvPr id="36" name="PICTURE">
              <a:extLst>
                <a:ext uri="{FF2B5EF4-FFF2-40B4-BE49-F238E27FC236}">
                  <a16:creationId xmlns:a16="http://schemas.microsoft.com/office/drawing/2014/main" id="{4E7D867D-DEBA-47E2-82AA-957A28862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952" y="6013873"/>
              <a:ext cx="274320" cy="274320"/>
            </a:xfrm>
            <a:prstGeom prst="rect">
              <a:avLst/>
            </a:prstGeom>
          </p:spPr>
        </p:pic>
        <p:pic>
          <p:nvPicPr>
            <p:cNvPr id="38" name="PICTURE">
              <a:extLst>
                <a:ext uri="{FF2B5EF4-FFF2-40B4-BE49-F238E27FC236}">
                  <a16:creationId xmlns:a16="http://schemas.microsoft.com/office/drawing/2014/main" id="{9371B01B-63A1-42E1-9F68-F3E50747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232" y="6374717"/>
              <a:ext cx="365760" cy="198379"/>
            </a:xfrm>
            <a:prstGeom prst="rect">
              <a:avLst/>
            </a:prstGeom>
          </p:spPr>
        </p:pic>
      </p:grpSp>
      <p:sp>
        <p:nvSpPr>
          <p:cNvPr id="21" name="TEXTBOX">
            <a:extLst>
              <a:ext uri="{FF2B5EF4-FFF2-40B4-BE49-F238E27FC236}">
                <a16:creationId xmlns:a16="http://schemas.microsoft.com/office/drawing/2014/main" id="{C993BDA6-1DE7-4B2E-9E96-05DFA99C679F}"/>
              </a:ext>
            </a:extLst>
          </p:cNvPr>
          <p:cNvSpPr txBox="1"/>
          <p:nvPr/>
        </p:nvSpPr>
        <p:spPr>
          <a:xfrm>
            <a:off x="1896033" y="577104"/>
            <a:ext cx="92364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500" dirty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Click the button down below</a:t>
            </a:r>
          </a:p>
        </p:txBody>
      </p:sp>
      <p:sp>
        <p:nvSpPr>
          <p:cNvPr id="23" name="TEXTBOX">
            <a:extLst>
              <a:ext uri="{FF2B5EF4-FFF2-40B4-BE49-F238E27FC236}">
                <a16:creationId xmlns:a16="http://schemas.microsoft.com/office/drawing/2014/main" id="{7EE2D3D4-1160-4F71-A53F-C643AAEA4BCE}"/>
              </a:ext>
            </a:extLst>
          </p:cNvPr>
          <p:cNvSpPr txBox="1"/>
          <p:nvPr/>
        </p:nvSpPr>
        <p:spPr>
          <a:xfrm>
            <a:off x="3765950" y="1301312"/>
            <a:ext cx="5496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to get started today!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5" name="PICTURE">
            <a:extLst>
              <a:ext uri="{FF2B5EF4-FFF2-40B4-BE49-F238E27FC236}">
                <a16:creationId xmlns:a16="http://schemas.microsoft.com/office/drawing/2014/main" id="{C8E2C0F1-C24C-4D2F-91E4-20B88D7AE7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12" y="847376"/>
            <a:ext cx="4429952" cy="2676076"/>
          </a:xfrm>
          <a:prstGeom prst="rect">
            <a:avLst/>
          </a:prstGeom>
        </p:spPr>
      </p:pic>
      <p:pic>
        <p:nvPicPr>
          <p:cNvPr id="27" name="PICTURE">
            <a:extLst>
              <a:ext uri="{FF2B5EF4-FFF2-40B4-BE49-F238E27FC236}">
                <a16:creationId xmlns:a16="http://schemas.microsoft.com/office/drawing/2014/main" id="{DA7115CF-1F9C-470F-97E4-67AC1095C7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0" y="5598911"/>
            <a:ext cx="2855522" cy="874995"/>
          </a:xfrm>
          <a:prstGeom prst="rect">
            <a:avLst/>
          </a:prstGeom>
        </p:spPr>
      </p:pic>
      <p:pic>
        <p:nvPicPr>
          <p:cNvPr id="29" name="PICTURE">
            <a:extLst>
              <a:ext uri="{FF2B5EF4-FFF2-40B4-BE49-F238E27FC236}">
                <a16:creationId xmlns:a16="http://schemas.microsoft.com/office/drawing/2014/main" id="{4F59E0DD-3864-4E58-80C2-AEBB669BE9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0" y="1443998"/>
            <a:ext cx="2072551" cy="63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0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2.08333E-7 -4.44444E-6 L 2.08333E-7 0.02778 " pathEditMode="relative" rAng="0" ptsTypes="AA">
                                          <p:cBhvr>
                                            <p:cTn id="10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utoRev="1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animMotion origin="layout" path="M 1.45833E-6 1.48148E-6 L 1.45833E-6 0.02778 " pathEditMode="relative" rAng="0" ptsTypes="AA">
                                          <p:cBhvr>
                                            <p:cTn id="1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-1.04167E-6 -2.59259E-6 L -1.04167E-6 0.02778 " pathEditMode="relative" rAng="0" ptsTypes="AA">
                                          <p:cBhvr>
                                            <p:cTn id="22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4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repeatCount="indefinite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2.08333E-7 -4.44444E-6 L 2.08333E-7 0.02778 " pathEditMode="relative" rAng="0" ptsTypes="AA">
                                          <p:cBhvr>
                                            <p:cTn id="10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utoRev="1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animMotion origin="layout" path="M 1.45833E-6 1.48148E-6 L 1.45833E-6 0.02778 " pathEditMode="relative" rAng="0" ptsTypes="AA">
                                          <p:cBhvr>
                                            <p:cTn id="1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-1.04167E-6 -2.59259E-6 L -1.04167E-6 0.02778 " pathEditMode="relative" rAng="0" ptsTypes="AA">
                                          <p:cBhvr>
                                            <p:cTn id="22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repeatCount="indefinite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>
            <a:extLst>
              <a:ext uri="{FF2B5EF4-FFF2-40B4-BE49-F238E27FC236}">
                <a16:creationId xmlns:a16="http://schemas.microsoft.com/office/drawing/2014/main" id="{7CAC7636-7FF2-49A4-AE7A-D8ECA7629EEA}"/>
              </a:ext>
            </a:extLst>
          </p:cNvPr>
          <p:cNvSpPr txBox="1"/>
          <p:nvPr/>
        </p:nvSpPr>
        <p:spPr>
          <a:xfrm>
            <a:off x="3660974" y="3136613"/>
            <a:ext cx="4870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bg1"/>
                </a:solidFill>
                <a:latin typeface="Lato" panose="020F0502020204030203" pitchFamily="34" charset="0"/>
              </a:rPr>
              <a:t>www.yourdomain.com</a:t>
            </a:r>
          </a:p>
        </p:txBody>
      </p:sp>
    </p:spTree>
    <p:extLst>
      <p:ext uri="{BB962C8B-B14F-4D97-AF65-F5344CB8AC3E}">
        <p14:creationId xmlns:p14="http://schemas.microsoft.com/office/powerpoint/2010/main" val="25953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">
            <a:extLst>
              <a:ext uri="{FF2B5EF4-FFF2-40B4-BE49-F238E27FC236}">
                <a16:creationId xmlns:a16="http://schemas.microsoft.com/office/drawing/2014/main" id="{26109C3C-C8CE-4833-898B-72D692426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47" y="6058199"/>
            <a:ext cx="10020168" cy="796752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A24EACD6-B0B2-4CE0-96B1-DD1851795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68" y="5769575"/>
            <a:ext cx="604914" cy="457200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C76AE08A-AF40-4895-8548-104B5FD2B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82" y="3685501"/>
            <a:ext cx="1556118" cy="2397359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AF0ACC0C-3891-4E50-8E09-5BCD7163E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0" y="1489577"/>
            <a:ext cx="3458307" cy="4566047"/>
          </a:xfrm>
          <a:prstGeom prst="rect">
            <a:avLst/>
          </a:prstGeom>
        </p:spPr>
      </p:pic>
      <p:sp>
        <p:nvSpPr>
          <p:cNvPr id="12" name="TEXTBOX">
            <a:extLst>
              <a:ext uri="{FF2B5EF4-FFF2-40B4-BE49-F238E27FC236}">
                <a16:creationId xmlns:a16="http://schemas.microsoft.com/office/drawing/2014/main" id="{53450DD8-73C6-4C1D-96D3-A691EDA45DB7}"/>
              </a:ext>
            </a:extLst>
          </p:cNvPr>
          <p:cNvSpPr txBox="1"/>
          <p:nvPr/>
        </p:nvSpPr>
        <p:spPr>
          <a:xfrm>
            <a:off x="3162229" y="273844"/>
            <a:ext cx="660368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00" dirty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Do you know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87BF1FC1-FEB0-4B61-9A34-EE84D2C4CF12}"/>
              </a:ext>
            </a:extLst>
          </p:cNvPr>
          <p:cNvSpPr txBox="1"/>
          <p:nvPr/>
        </p:nvSpPr>
        <p:spPr>
          <a:xfrm>
            <a:off x="5292675" y="1409430"/>
            <a:ext cx="471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ABOUT SEARCH ENGINE</a:t>
            </a:r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875CB85D-3B5B-4BAF-83B8-5C9D576FC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89" y="5350009"/>
            <a:ext cx="789182" cy="736570"/>
          </a:xfrm>
          <a:prstGeom prst="rect">
            <a:avLst/>
          </a:prstGeom>
        </p:spPr>
      </p:pic>
      <p:pic>
        <p:nvPicPr>
          <p:cNvPr id="2" name="PICTURE">
            <a:extLst>
              <a:ext uri="{FF2B5EF4-FFF2-40B4-BE49-F238E27FC236}">
                <a16:creationId xmlns:a16="http://schemas.microsoft.com/office/drawing/2014/main" id="{B6B9FF49-6B7F-4125-A56D-94A1D77CB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8908" y="2966284"/>
            <a:ext cx="3724296" cy="314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4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">
            <a:extLst>
              <a:ext uri="{FF2B5EF4-FFF2-40B4-BE49-F238E27FC236}">
                <a16:creationId xmlns:a16="http://schemas.microsoft.com/office/drawing/2014/main" id="{26109C3C-C8CE-4833-898B-72D692426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47" y="6058199"/>
            <a:ext cx="10020168" cy="796752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A24EACD6-B0B2-4CE0-96B1-DD1851795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68" y="5769575"/>
            <a:ext cx="604914" cy="457200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C76AE08A-AF40-4895-8548-104B5FD2B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82" y="3685501"/>
            <a:ext cx="1556118" cy="2397359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AF0ACC0C-3891-4E50-8E09-5BCD7163E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0" y="1489577"/>
            <a:ext cx="3458307" cy="4566047"/>
          </a:xfrm>
          <a:prstGeom prst="rect">
            <a:avLst/>
          </a:prstGeom>
        </p:spPr>
      </p:pic>
      <p:sp>
        <p:nvSpPr>
          <p:cNvPr id="12" name="TEXTBOX">
            <a:extLst>
              <a:ext uri="{FF2B5EF4-FFF2-40B4-BE49-F238E27FC236}">
                <a16:creationId xmlns:a16="http://schemas.microsoft.com/office/drawing/2014/main" id="{53450DD8-73C6-4C1D-96D3-A691EDA45DB7}"/>
              </a:ext>
            </a:extLst>
          </p:cNvPr>
          <p:cNvSpPr txBox="1"/>
          <p:nvPr/>
        </p:nvSpPr>
        <p:spPr>
          <a:xfrm>
            <a:off x="3162229" y="273844"/>
            <a:ext cx="660368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00" dirty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Do you know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87BF1FC1-FEB0-4B61-9A34-EE84D2C4CF12}"/>
              </a:ext>
            </a:extLst>
          </p:cNvPr>
          <p:cNvSpPr txBox="1"/>
          <p:nvPr/>
        </p:nvSpPr>
        <p:spPr>
          <a:xfrm>
            <a:off x="5292675" y="1409430"/>
            <a:ext cx="471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ABOUT SEARCH ENGINE</a:t>
            </a:r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875CB85D-3B5B-4BAF-83B8-5C9D576FC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89" y="5350009"/>
            <a:ext cx="789182" cy="736570"/>
          </a:xfrm>
          <a:prstGeom prst="rect">
            <a:avLst/>
          </a:prstGeom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A09F9C95-7BB4-4771-B58A-D6C2A53C8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8121" y="-619607"/>
            <a:ext cx="14505626" cy="12251874"/>
          </a:xfrm>
          <a:prstGeom prst="rect">
            <a:avLst/>
          </a:prstGeom>
        </p:spPr>
      </p:pic>
      <p:sp>
        <p:nvSpPr>
          <p:cNvPr id="2" name="RECTANGLE">
            <a:extLst>
              <a:ext uri="{FF2B5EF4-FFF2-40B4-BE49-F238E27FC236}">
                <a16:creationId xmlns:a16="http://schemas.microsoft.com/office/drawing/2014/main" id="{4A34E843-9B8C-4B80-A492-3448514D7458}"/>
              </a:ext>
            </a:extLst>
          </p:cNvPr>
          <p:cNvSpPr/>
          <p:nvPr/>
        </p:nvSpPr>
        <p:spPr>
          <a:xfrm>
            <a:off x="2183264" y="2722056"/>
            <a:ext cx="7582652" cy="7758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">
            <a:extLst>
              <a:ext uri="{FF2B5EF4-FFF2-40B4-BE49-F238E27FC236}">
                <a16:creationId xmlns:a16="http://schemas.microsoft.com/office/drawing/2014/main" id="{62C4F5D8-2877-42E0-9B67-23020C9F0430}"/>
              </a:ext>
            </a:extLst>
          </p:cNvPr>
          <p:cNvSpPr txBox="1"/>
          <p:nvPr/>
        </p:nvSpPr>
        <p:spPr>
          <a:xfrm>
            <a:off x="2252538" y="2844932"/>
            <a:ext cx="4710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 P T I M I Z A T I O N ?</a:t>
            </a:r>
          </a:p>
        </p:txBody>
      </p:sp>
      <p:pic>
        <p:nvPicPr>
          <p:cNvPr id="18" name="PICTURE">
            <a:extLst>
              <a:ext uri="{FF2B5EF4-FFF2-40B4-BE49-F238E27FC236}">
                <a16:creationId xmlns:a16="http://schemas.microsoft.com/office/drawing/2014/main" id="{308B1024-6BB4-4D89-94DD-3461D560E3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00" y="2429261"/>
            <a:ext cx="2137299" cy="2137299"/>
          </a:xfrm>
          <a:prstGeom prst="rect">
            <a:avLst/>
          </a:prstGeom>
        </p:spPr>
      </p:pic>
      <p:sp>
        <p:nvSpPr>
          <p:cNvPr id="22" name="OVAL">
            <a:extLst>
              <a:ext uri="{FF2B5EF4-FFF2-40B4-BE49-F238E27FC236}">
                <a16:creationId xmlns:a16="http://schemas.microsoft.com/office/drawing/2014/main" id="{9AF03F5A-5E0F-4FA3-8A72-B103D64169E7}"/>
              </a:ext>
            </a:extLst>
          </p:cNvPr>
          <p:cNvSpPr/>
          <p:nvPr/>
        </p:nvSpPr>
        <p:spPr>
          <a:xfrm>
            <a:off x="-1887794" y="2480816"/>
            <a:ext cx="7489094" cy="7489094"/>
          </a:xfrm>
          <a:prstGeom prst="ellipse">
            <a:avLst/>
          </a:prstGeom>
          <a:solidFill>
            <a:srgbClr val="87D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">
            <a:extLst>
              <a:ext uri="{FF2B5EF4-FFF2-40B4-BE49-F238E27FC236}">
                <a16:creationId xmlns:a16="http://schemas.microsoft.com/office/drawing/2014/main" id="{F800A9AB-2ABD-45FA-9A8F-2A29FB74F85D}"/>
              </a:ext>
            </a:extLst>
          </p:cNvPr>
          <p:cNvSpPr/>
          <p:nvPr/>
        </p:nvSpPr>
        <p:spPr>
          <a:xfrm>
            <a:off x="6885376" y="-3379422"/>
            <a:ext cx="7489094" cy="7489094"/>
          </a:xfrm>
          <a:prstGeom prst="ellipse">
            <a:avLst/>
          </a:prstGeom>
          <a:solidFill>
            <a:srgbClr val="87D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">
            <a:extLst>
              <a:ext uri="{FF2B5EF4-FFF2-40B4-BE49-F238E27FC236}">
                <a16:creationId xmlns:a16="http://schemas.microsoft.com/office/drawing/2014/main" id="{9C7FFDA9-56FF-4610-81DE-AF5E83D029DA}"/>
              </a:ext>
            </a:extLst>
          </p:cNvPr>
          <p:cNvSpPr/>
          <p:nvPr/>
        </p:nvSpPr>
        <p:spPr>
          <a:xfrm>
            <a:off x="-1887794" y="-3053651"/>
            <a:ext cx="9973732" cy="9973732"/>
          </a:xfrm>
          <a:prstGeom prst="ellipse">
            <a:avLst/>
          </a:prstGeom>
          <a:solidFill>
            <a:srgbClr val="87D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">
            <a:extLst>
              <a:ext uri="{FF2B5EF4-FFF2-40B4-BE49-F238E27FC236}">
                <a16:creationId xmlns:a16="http://schemas.microsoft.com/office/drawing/2014/main" id="{48E3BE35-5363-4B09-A85D-1E4FD400CA1D}"/>
              </a:ext>
            </a:extLst>
          </p:cNvPr>
          <p:cNvSpPr/>
          <p:nvPr/>
        </p:nvSpPr>
        <p:spPr>
          <a:xfrm>
            <a:off x="4399354" y="1871134"/>
            <a:ext cx="9973732" cy="9973732"/>
          </a:xfrm>
          <a:prstGeom prst="ellipse">
            <a:avLst/>
          </a:prstGeom>
          <a:solidFill>
            <a:srgbClr val="87D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2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-3.7037E-6 L 0.39153 -3.7037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2" grpId="0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D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>
            <a:extLst>
              <a:ext uri="{FF2B5EF4-FFF2-40B4-BE49-F238E27FC236}">
                <a16:creationId xmlns:a16="http://schemas.microsoft.com/office/drawing/2014/main" id="{7EF2D1C7-488D-4191-9D04-1315DD185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798" y="365125"/>
            <a:ext cx="5228266" cy="3158327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67928F70-54DB-4446-9138-5271E15B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276" y="5523301"/>
            <a:ext cx="2855522" cy="874995"/>
          </a:xfrm>
          <a:prstGeom prst="rect">
            <a:avLst/>
          </a:prstGeom>
        </p:spPr>
      </p:pic>
      <p:pic>
        <p:nvPicPr>
          <p:cNvPr id="14" name="PICTURE">
            <a:extLst>
              <a:ext uri="{FF2B5EF4-FFF2-40B4-BE49-F238E27FC236}">
                <a16:creationId xmlns:a16="http://schemas.microsoft.com/office/drawing/2014/main" id="{D67DD9B7-AA71-4438-80FA-6BDAAE3F5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6" y="212301"/>
            <a:ext cx="2072551" cy="635075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FCCDEC00-0FE9-4422-B00B-CE23EAB11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4" y="1521611"/>
            <a:ext cx="3157315" cy="3858200"/>
          </a:xfrm>
          <a:prstGeom prst="rect">
            <a:avLst/>
          </a:prstGeom>
        </p:spPr>
      </p:pic>
      <p:pic>
        <p:nvPicPr>
          <p:cNvPr id="18" name="PICTURE">
            <a:extLst>
              <a:ext uri="{FF2B5EF4-FFF2-40B4-BE49-F238E27FC236}">
                <a16:creationId xmlns:a16="http://schemas.microsoft.com/office/drawing/2014/main" id="{941A849F-540D-4D19-B709-3304388C6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48" y="1307751"/>
            <a:ext cx="3145566" cy="3851986"/>
          </a:xfrm>
          <a:prstGeom prst="rect">
            <a:avLst/>
          </a:prstGeom>
        </p:spPr>
      </p:pic>
      <p:grpSp>
        <p:nvGrpSpPr>
          <p:cNvPr id="23" name="GROUP">
            <a:extLst>
              <a:ext uri="{FF2B5EF4-FFF2-40B4-BE49-F238E27FC236}">
                <a16:creationId xmlns:a16="http://schemas.microsoft.com/office/drawing/2014/main" id="{68B508BE-A767-464A-A356-6D2169B08B65}"/>
              </a:ext>
            </a:extLst>
          </p:cNvPr>
          <p:cNvGrpSpPr/>
          <p:nvPr/>
        </p:nvGrpSpPr>
        <p:grpSpPr>
          <a:xfrm>
            <a:off x="916341" y="2480816"/>
            <a:ext cx="2578991" cy="1416440"/>
            <a:chOff x="1383408" y="2480816"/>
            <a:chExt cx="2578991" cy="1416440"/>
          </a:xfrm>
        </p:grpSpPr>
        <p:pic>
          <p:nvPicPr>
            <p:cNvPr id="20" name="PICTURE">
              <a:extLst>
                <a:ext uri="{FF2B5EF4-FFF2-40B4-BE49-F238E27FC236}">
                  <a16:creationId xmlns:a16="http://schemas.microsoft.com/office/drawing/2014/main" id="{84BBC449-26C5-424F-B96C-E40FC80F3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408" y="2480816"/>
              <a:ext cx="2578991" cy="1416440"/>
            </a:xfrm>
            <a:prstGeom prst="rect">
              <a:avLst/>
            </a:prstGeom>
          </p:spPr>
        </p:pic>
        <p:pic>
          <p:nvPicPr>
            <p:cNvPr id="22" name="PICTURE">
              <a:extLst>
                <a:ext uri="{FF2B5EF4-FFF2-40B4-BE49-F238E27FC236}">
                  <a16:creationId xmlns:a16="http://schemas.microsoft.com/office/drawing/2014/main" id="{1CFE9538-6AA5-4823-8133-C9F3A64B1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467" y="2559441"/>
              <a:ext cx="2310158" cy="1227684"/>
            </a:xfrm>
            <a:prstGeom prst="rect">
              <a:avLst/>
            </a:prstGeom>
          </p:spPr>
        </p:pic>
      </p:grpSp>
      <p:grpSp>
        <p:nvGrpSpPr>
          <p:cNvPr id="36" name="GROUP">
            <a:extLst>
              <a:ext uri="{FF2B5EF4-FFF2-40B4-BE49-F238E27FC236}">
                <a16:creationId xmlns:a16="http://schemas.microsoft.com/office/drawing/2014/main" id="{0DF4DB3D-17C3-4792-AF05-F939DEE5372F}"/>
              </a:ext>
            </a:extLst>
          </p:cNvPr>
          <p:cNvGrpSpPr/>
          <p:nvPr/>
        </p:nvGrpSpPr>
        <p:grpSpPr>
          <a:xfrm>
            <a:off x="1080400" y="3998899"/>
            <a:ext cx="1302973" cy="857562"/>
            <a:chOff x="1425799" y="4200214"/>
            <a:chExt cx="1302973" cy="857562"/>
          </a:xfrm>
        </p:grpSpPr>
        <p:pic>
          <p:nvPicPr>
            <p:cNvPr id="25" name="PICTURE">
              <a:extLst>
                <a:ext uri="{FF2B5EF4-FFF2-40B4-BE49-F238E27FC236}">
                  <a16:creationId xmlns:a16="http://schemas.microsoft.com/office/drawing/2014/main" id="{C5B5B256-5E33-43CD-B39A-1F99EC08F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799" y="4924138"/>
              <a:ext cx="1302973" cy="133638"/>
            </a:xfrm>
            <a:prstGeom prst="rect">
              <a:avLst/>
            </a:prstGeom>
          </p:spPr>
        </p:pic>
        <p:pic>
          <p:nvPicPr>
            <p:cNvPr id="27" name="PICTURE">
              <a:extLst>
                <a:ext uri="{FF2B5EF4-FFF2-40B4-BE49-F238E27FC236}">
                  <a16:creationId xmlns:a16="http://schemas.microsoft.com/office/drawing/2014/main" id="{4BBFBB05-7C69-4D09-960F-A5395101F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138" y="4200214"/>
              <a:ext cx="232657" cy="731210"/>
            </a:xfrm>
            <a:prstGeom prst="rect">
              <a:avLst/>
            </a:prstGeom>
          </p:spPr>
        </p:pic>
        <p:pic>
          <p:nvPicPr>
            <p:cNvPr id="29" name="PICTURE">
              <a:extLst>
                <a:ext uri="{FF2B5EF4-FFF2-40B4-BE49-F238E27FC236}">
                  <a16:creationId xmlns:a16="http://schemas.microsoft.com/office/drawing/2014/main" id="{5B5BD0D8-5006-48DC-8A7C-A04F5D7B2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174" y="4475323"/>
              <a:ext cx="237966" cy="456101"/>
            </a:xfrm>
            <a:prstGeom prst="rect">
              <a:avLst/>
            </a:prstGeom>
          </p:spPr>
        </p:pic>
        <p:pic>
          <p:nvPicPr>
            <p:cNvPr id="31" name="PICTURE">
              <a:extLst>
                <a:ext uri="{FF2B5EF4-FFF2-40B4-BE49-F238E27FC236}">
                  <a16:creationId xmlns:a16="http://schemas.microsoft.com/office/drawing/2014/main" id="{2AF64273-07D7-4DAF-B364-3FC3FF81C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590" y="4635752"/>
              <a:ext cx="235550" cy="300980"/>
            </a:xfrm>
            <a:prstGeom prst="rect">
              <a:avLst/>
            </a:prstGeom>
          </p:spPr>
        </p:pic>
        <p:pic>
          <p:nvPicPr>
            <p:cNvPr id="33" name="PICTURE">
              <a:extLst>
                <a:ext uri="{FF2B5EF4-FFF2-40B4-BE49-F238E27FC236}">
                  <a16:creationId xmlns:a16="http://schemas.microsoft.com/office/drawing/2014/main" id="{75AFB702-BC20-4FB1-9DB0-DD6FED6D9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641" y="4506425"/>
              <a:ext cx="230315" cy="428642"/>
            </a:xfrm>
            <a:prstGeom prst="rect">
              <a:avLst/>
            </a:prstGeom>
          </p:spPr>
        </p:pic>
        <p:pic>
          <p:nvPicPr>
            <p:cNvPr id="35" name="PICTURE">
              <a:extLst>
                <a:ext uri="{FF2B5EF4-FFF2-40B4-BE49-F238E27FC236}">
                  <a16:creationId xmlns:a16="http://schemas.microsoft.com/office/drawing/2014/main" id="{91B504AB-010A-4C93-9654-833720EFA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027" y="4622664"/>
              <a:ext cx="232745" cy="310327"/>
            </a:xfrm>
            <a:prstGeom prst="rect">
              <a:avLst/>
            </a:prstGeom>
          </p:spPr>
        </p:pic>
      </p:grpSp>
      <p:sp>
        <p:nvSpPr>
          <p:cNvPr id="21" name="TEXTBOX">
            <a:extLst>
              <a:ext uri="{FF2B5EF4-FFF2-40B4-BE49-F238E27FC236}">
                <a16:creationId xmlns:a16="http://schemas.microsoft.com/office/drawing/2014/main" id="{F3F291E5-1C16-4EA8-A4C9-9A8BED16CA3A}"/>
              </a:ext>
            </a:extLst>
          </p:cNvPr>
          <p:cNvSpPr txBox="1"/>
          <p:nvPr/>
        </p:nvSpPr>
        <p:spPr>
          <a:xfrm>
            <a:off x="5039667" y="2089305"/>
            <a:ext cx="68085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600" dirty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Are you aware</a:t>
            </a:r>
          </a:p>
        </p:txBody>
      </p:sp>
      <p:sp>
        <p:nvSpPr>
          <p:cNvPr id="24" name="TEXTBOX">
            <a:extLst>
              <a:ext uri="{FF2B5EF4-FFF2-40B4-BE49-F238E27FC236}">
                <a16:creationId xmlns:a16="http://schemas.microsoft.com/office/drawing/2014/main" id="{955AE6D4-C872-4076-8256-DCE9A7676040}"/>
              </a:ext>
            </a:extLst>
          </p:cNvPr>
          <p:cNvSpPr txBox="1"/>
          <p:nvPr/>
        </p:nvSpPr>
        <p:spPr>
          <a:xfrm>
            <a:off x="6977526" y="3176110"/>
            <a:ext cx="471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about content marketing</a:t>
            </a:r>
          </a:p>
        </p:txBody>
      </p:sp>
      <p:sp>
        <p:nvSpPr>
          <p:cNvPr id="26" name="TEXTBOX">
            <a:extLst>
              <a:ext uri="{FF2B5EF4-FFF2-40B4-BE49-F238E27FC236}">
                <a16:creationId xmlns:a16="http://schemas.microsoft.com/office/drawing/2014/main" id="{439E57EF-1D33-4208-B2A3-4FB2242882F1}"/>
              </a:ext>
            </a:extLst>
          </p:cNvPr>
          <p:cNvSpPr txBox="1"/>
          <p:nvPr/>
        </p:nvSpPr>
        <p:spPr>
          <a:xfrm>
            <a:off x="6579256" y="3940666"/>
            <a:ext cx="5108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and its relevance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In marketing strategies ?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DCC77BE3-864A-460A-B7F9-429FB858A884}"/>
              </a:ext>
            </a:extLst>
          </p:cNvPr>
          <p:cNvSpPr/>
          <p:nvPr/>
        </p:nvSpPr>
        <p:spPr>
          <a:xfrm>
            <a:off x="-12192000" y="0"/>
            <a:ext cx="12192000" cy="6858000"/>
          </a:xfrm>
          <a:prstGeom prst="rect">
            <a:avLst/>
          </a:prstGeom>
          <a:solidFill>
            <a:srgbClr val="36C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1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5E-6 -4.81481E-6 L 5E-6 0.0277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5E-6 -4.81481E-6 L 5E-6 0.02778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5E-6 -4.81481E-6 L 5E-6 0.02778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path" presetSubtype="0" decel="100000" fill="hold" grpId="2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875E-6 -3.7037E-6 L -0.08125 -3.7037E-6 " pathEditMode="relative" rAng="0" ptsTypes="AA">
                                      <p:cBhvr>
                                        <p:cTn id="4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58333E-6 2.59259E-6 L -0.08125 2.59259E-6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7.40741E-7 L -0.08125 7.40741E-7 " pathEditMode="relative" rAng="0" ptsTypes="AA">
                                      <p:cBhvr>
                                        <p:cTn id="5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" presetClass="exit" presetSubtype="2" accel="100000" fill="hold" grpId="1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4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accel="10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2" accel="100000" fill="hold" grpId="1" nodeType="withEffect">
                                  <p:stCondLst>
                                    <p:cond delay="3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accel="100000" fill="hold" nodeType="withEffect">
                                  <p:stCondLst>
                                    <p:cond delay="3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accel="100000" fill="hold" nodeType="withEffect">
                                  <p:stCondLst>
                                    <p:cond delay="3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accel="100000" fill="hold" nodeType="withEffect">
                                  <p:stCondLst>
                                    <p:cond delay="3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accel="100000" fill="hold" nodeType="withEffect">
                                  <p:stCondLst>
                                    <p:cond delay="3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4" grpId="0"/>
      <p:bldP spid="24" grpId="1"/>
      <p:bldP spid="24" grpId="2"/>
      <p:bldP spid="26" grpId="0"/>
      <p:bldP spid="26" grpId="1"/>
      <p:bldP spid="26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C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">
            <a:extLst>
              <a:ext uri="{FF2B5EF4-FFF2-40B4-BE49-F238E27FC236}">
                <a16:creationId xmlns:a16="http://schemas.microsoft.com/office/drawing/2014/main" id="{C0C27F47-4499-4A89-9C00-FE2EC33D1486}"/>
              </a:ext>
            </a:extLst>
          </p:cNvPr>
          <p:cNvSpPr/>
          <p:nvPr/>
        </p:nvSpPr>
        <p:spPr>
          <a:xfrm>
            <a:off x="-27161" y="0"/>
            <a:ext cx="12192000" cy="6858000"/>
          </a:xfrm>
          <a:prstGeom prst="rect">
            <a:avLst/>
          </a:prstGeom>
          <a:solidFill>
            <a:srgbClr val="36C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70407685-3586-47AE-9D8B-52779F870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30" y="499076"/>
            <a:ext cx="3850501" cy="2124203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E5E23A05-5F46-48C0-80B3-DE5AA51A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075" y="5460341"/>
            <a:ext cx="2189950" cy="670636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FDBB4252-A0ED-4C01-B0CD-5DB481AF5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52" y="2314344"/>
            <a:ext cx="6852374" cy="1432455"/>
          </a:xfrm>
          <a:prstGeom prst="rect">
            <a:avLst/>
          </a:prstGeom>
        </p:spPr>
      </p:pic>
      <p:grpSp>
        <p:nvGrpSpPr>
          <p:cNvPr id="24" name="GROUP">
            <a:extLst>
              <a:ext uri="{FF2B5EF4-FFF2-40B4-BE49-F238E27FC236}">
                <a16:creationId xmlns:a16="http://schemas.microsoft.com/office/drawing/2014/main" id="{E9F63B21-7409-4B92-964C-C3C9F5CD6C72}"/>
              </a:ext>
            </a:extLst>
          </p:cNvPr>
          <p:cNvGrpSpPr/>
          <p:nvPr/>
        </p:nvGrpSpPr>
        <p:grpSpPr>
          <a:xfrm>
            <a:off x="3269150" y="626593"/>
            <a:ext cx="2655661" cy="2648468"/>
            <a:chOff x="3269150" y="626593"/>
            <a:chExt cx="2655661" cy="2648468"/>
          </a:xfrm>
        </p:grpSpPr>
        <p:pic>
          <p:nvPicPr>
            <p:cNvPr id="17" name="PICTURE">
              <a:extLst>
                <a:ext uri="{FF2B5EF4-FFF2-40B4-BE49-F238E27FC236}">
                  <a16:creationId xmlns:a16="http://schemas.microsoft.com/office/drawing/2014/main" id="{52E8D8FA-3F7D-438C-ACE2-28D408DB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105" y="626594"/>
              <a:ext cx="689706" cy="2648467"/>
            </a:xfrm>
            <a:prstGeom prst="rect">
              <a:avLst/>
            </a:prstGeom>
          </p:spPr>
        </p:pic>
        <p:pic>
          <p:nvPicPr>
            <p:cNvPr id="19" name="PICTURE">
              <a:extLst>
                <a:ext uri="{FF2B5EF4-FFF2-40B4-BE49-F238E27FC236}">
                  <a16:creationId xmlns:a16="http://schemas.microsoft.com/office/drawing/2014/main" id="{50B95A6A-49AB-4A50-AD65-B6AA0842B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22" y="626593"/>
              <a:ext cx="685800" cy="2626610"/>
            </a:xfrm>
            <a:prstGeom prst="rect">
              <a:avLst/>
            </a:prstGeom>
          </p:spPr>
        </p:pic>
        <p:pic>
          <p:nvPicPr>
            <p:cNvPr id="21" name="PICTURE">
              <a:extLst>
                <a:ext uri="{FF2B5EF4-FFF2-40B4-BE49-F238E27FC236}">
                  <a16:creationId xmlns:a16="http://schemas.microsoft.com/office/drawing/2014/main" id="{5CF97135-8321-4AF7-B1D1-D7AC36632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609" y="935536"/>
              <a:ext cx="678498" cy="2330193"/>
            </a:xfrm>
            <a:prstGeom prst="rect">
              <a:avLst/>
            </a:prstGeom>
          </p:spPr>
        </p:pic>
        <p:pic>
          <p:nvPicPr>
            <p:cNvPr id="23" name="PICTURE">
              <a:extLst>
                <a:ext uri="{FF2B5EF4-FFF2-40B4-BE49-F238E27FC236}">
                  <a16:creationId xmlns:a16="http://schemas.microsoft.com/office/drawing/2014/main" id="{6FBE7FA8-7F6B-401B-B0DB-7906DF6F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150" y="626593"/>
              <a:ext cx="608773" cy="2626610"/>
            </a:xfrm>
            <a:prstGeom prst="rect">
              <a:avLst/>
            </a:prstGeom>
          </p:spPr>
        </p:pic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EE33AEB6-FBE9-46EE-ABB5-317A0B8F3D0E}"/>
              </a:ext>
            </a:extLst>
          </p:cNvPr>
          <p:cNvGrpSpPr/>
          <p:nvPr/>
        </p:nvGrpSpPr>
        <p:grpSpPr>
          <a:xfrm>
            <a:off x="6558941" y="1022846"/>
            <a:ext cx="2368235" cy="2242883"/>
            <a:chOff x="6558941" y="1022846"/>
            <a:chExt cx="2368235" cy="2242883"/>
          </a:xfrm>
        </p:grpSpPr>
        <p:pic>
          <p:nvPicPr>
            <p:cNvPr id="26" name="PICTURE">
              <a:extLst>
                <a:ext uri="{FF2B5EF4-FFF2-40B4-BE49-F238E27FC236}">
                  <a16:creationId xmlns:a16="http://schemas.microsoft.com/office/drawing/2014/main" id="{1951E967-E4A1-4747-97EE-BD739E82A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588" y="2893512"/>
              <a:ext cx="2341588" cy="372217"/>
            </a:xfrm>
            <a:prstGeom prst="rect">
              <a:avLst/>
            </a:prstGeom>
          </p:spPr>
        </p:pic>
        <p:pic>
          <p:nvPicPr>
            <p:cNvPr id="28" name="PICTURE">
              <a:extLst>
                <a:ext uri="{FF2B5EF4-FFF2-40B4-BE49-F238E27FC236}">
                  <a16:creationId xmlns:a16="http://schemas.microsoft.com/office/drawing/2014/main" id="{78AEDB94-82B7-4801-9A32-8217840E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941" y="2242159"/>
              <a:ext cx="2366863" cy="656703"/>
            </a:xfrm>
            <a:prstGeom prst="rect">
              <a:avLst/>
            </a:prstGeom>
          </p:spPr>
        </p:pic>
        <p:pic>
          <p:nvPicPr>
            <p:cNvPr id="30" name="PICTURE">
              <a:extLst>
                <a:ext uri="{FF2B5EF4-FFF2-40B4-BE49-F238E27FC236}">
                  <a16:creationId xmlns:a16="http://schemas.microsoft.com/office/drawing/2014/main" id="{B4587CC9-7758-4B2D-A586-84D867AC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551" y="1666687"/>
              <a:ext cx="2067142" cy="591585"/>
            </a:xfrm>
            <a:prstGeom prst="rect">
              <a:avLst/>
            </a:prstGeom>
          </p:spPr>
        </p:pic>
        <p:pic>
          <p:nvPicPr>
            <p:cNvPr id="32" name="PICTURE">
              <a:extLst>
                <a:ext uri="{FF2B5EF4-FFF2-40B4-BE49-F238E27FC236}">
                  <a16:creationId xmlns:a16="http://schemas.microsoft.com/office/drawing/2014/main" id="{0EEEA504-BDF6-4EC4-AC87-71946E8C0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392" y="1022846"/>
              <a:ext cx="2310624" cy="652079"/>
            </a:xfrm>
            <a:prstGeom prst="rect">
              <a:avLst/>
            </a:prstGeom>
          </p:spPr>
        </p:pic>
      </p:grpSp>
      <p:sp>
        <p:nvSpPr>
          <p:cNvPr id="18" name="TEXTBOX">
            <a:extLst>
              <a:ext uri="{FF2B5EF4-FFF2-40B4-BE49-F238E27FC236}">
                <a16:creationId xmlns:a16="http://schemas.microsoft.com/office/drawing/2014/main" id="{27F11ED1-6099-4017-8457-9A9FDE9E95D4}"/>
              </a:ext>
            </a:extLst>
          </p:cNvPr>
          <p:cNvSpPr txBox="1"/>
          <p:nvPr/>
        </p:nvSpPr>
        <p:spPr>
          <a:xfrm>
            <a:off x="1776366" y="3872730"/>
            <a:ext cx="890146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Effective content writing</a:t>
            </a:r>
          </a:p>
        </p:txBody>
      </p:sp>
      <p:sp>
        <p:nvSpPr>
          <p:cNvPr id="20" name="TEXTBOX">
            <a:extLst>
              <a:ext uri="{FF2B5EF4-FFF2-40B4-BE49-F238E27FC236}">
                <a16:creationId xmlns:a16="http://schemas.microsoft.com/office/drawing/2014/main" id="{31C688A9-9BAE-42D7-8682-3058EFAA2D53}"/>
              </a:ext>
            </a:extLst>
          </p:cNvPr>
          <p:cNvSpPr txBox="1"/>
          <p:nvPr/>
        </p:nvSpPr>
        <p:spPr>
          <a:xfrm>
            <a:off x="3081360" y="4577853"/>
            <a:ext cx="695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or article writing is the backbone</a:t>
            </a:r>
          </a:p>
        </p:txBody>
      </p:sp>
      <p:sp>
        <p:nvSpPr>
          <p:cNvPr id="22" name="TEXTBOX">
            <a:extLst>
              <a:ext uri="{FF2B5EF4-FFF2-40B4-BE49-F238E27FC236}">
                <a16:creationId xmlns:a16="http://schemas.microsoft.com/office/drawing/2014/main" id="{715BC7BD-AAC9-4A06-8D9F-EF216F138AD7}"/>
              </a:ext>
            </a:extLst>
          </p:cNvPr>
          <p:cNvSpPr txBox="1"/>
          <p:nvPr/>
        </p:nvSpPr>
        <p:spPr>
          <a:xfrm>
            <a:off x="2749517" y="5176731"/>
            <a:ext cx="695516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OF SUCCESSFUL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digital marketing campaign</a:t>
            </a:r>
            <a:r>
              <a:rPr lang="en-US" sz="3600" dirty="0">
                <a:solidFill>
                  <a:schemeClr val="bg1"/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.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5" name="PICTURE">
            <a:extLst>
              <a:ext uri="{FF2B5EF4-FFF2-40B4-BE49-F238E27FC236}">
                <a16:creationId xmlns:a16="http://schemas.microsoft.com/office/drawing/2014/main" id="{C5B70CCD-CC71-4CBB-B92F-A33F77AFDB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34" y="-3402965"/>
            <a:ext cx="5228266" cy="3158327"/>
          </a:xfrm>
          <a:prstGeom prst="rect">
            <a:avLst/>
          </a:prstGeom>
        </p:spPr>
      </p:pic>
      <p:sp>
        <p:nvSpPr>
          <p:cNvPr id="3" name="OVAL">
            <a:extLst>
              <a:ext uri="{FF2B5EF4-FFF2-40B4-BE49-F238E27FC236}">
                <a16:creationId xmlns:a16="http://schemas.microsoft.com/office/drawing/2014/main" id="{B4D6BE45-2795-4E99-ACB7-1C3314380A13}"/>
              </a:ext>
            </a:extLst>
          </p:cNvPr>
          <p:cNvSpPr/>
          <p:nvPr/>
        </p:nvSpPr>
        <p:spPr>
          <a:xfrm>
            <a:off x="-5027906" y="-1739601"/>
            <a:ext cx="10972800" cy="10972800"/>
          </a:xfrm>
          <a:prstGeom prst="ellipse">
            <a:avLst/>
          </a:prstGeom>
          <a:solidFill>
            <a:srgbClr val="FFC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">
            <a:extLst>
              <a:ext uri="{FF2B5EF4-FFF2-40B4-BE49-F238E27FC236}">
                <a16:creationId xmlns:a16="http://schemas.microsoft.com/office/drawing/2014/main" id="{48E4642B-9911-4535-83F5-C8D628A773D2}"/>
              </a:ext>
            </a:extLst>
          </p:cNvPr>
          <p:cNvSpPr/>
          <p:nvPr/>
        </p:nvSpPr>
        <p:spPr>
          <a:xfrm>
            <a:off x="5817064" y="-1739601"/>
            <a:ext cx="10972800" cy="10972800"/>
          </a:xfrm>
          <a:prstGeom prst="ellipse">
            <a:avLst/>
          </a:prstGeom>
          <a:solidFill>
            <a:srgbClr val="FFC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">
            <a:extLst>
              <a:ext uri="{FF2B5EF4-FFF2-40B4-BE49-F238E27FC236}">
                <a16:creationId xmlns:a16="http://schemas.microsoft.com/office/drawing/2014/main" id="{E2C20D13-1BF9-420F-987C-40F04744CD8D}"/>
              </a:ext>
            </a:extLst>
          </p:cNvPr>
          <p:cNvSpPr/>
          <p:nvPr/>
        </p:nvSpPr>
        <p:spPr>
          <a:xfrm>
            <a:off x="-5027906" y="-1739601"/>
            <a:ext cx="10972800" cy="10972800"/>
          </a:xfrm>
          <a:prstGeom prst="ellipse">
            <a:avLst/>
          </a:prstGeom>
          <a:solidFill>
            <a:srgbClr val="81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">
            <a:extLst>
              <a:ext uri="{FF2B5EF4-FFF2-40B4-BE49-F238E27FC236}">
                <a16:creationId xmlns:a16="http://schemas.microsoft.com/office/drawing/2014/main" id="{DACCCC94-CE1A-4705-A5EA-BC5B8268AE12}"/>
              </a:ext>
            </a:extLst>
          </p:cNvPr>
          <p:cNvSpPr/>
          <p:nvPr/>
        </p:nvSpPr>
        <p:spPr>
          <a:xfrm>
            <a:off x="5817064" y="-1739601"/>
            <a:ext cx="10972800" cy="10972800"/>
          </a:xfrm>
          <a:prstGeom prst="ellipse">
            <a:avLst/>
          </a:prstGeom>
          <a:solidFill>
            <a:srgbClr val="81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">
            <a:extLst>
              <a:ext uri="{FF2B5EF4-FFF2-40B4-BE49-F238E27FC236}">
                <a16:creationId xmlns:a16="http://schemas.microsoft.com/office/drawing/2014/main" id="{7813CAD0-DFBB-4883-93D3-77A418830782}"/>
              </a:ext>
            </a:extLst>
          </p:cNvPr>
          <p:cNvSpPr/>
          <p:nvPr/>
        </p:nvSpPr>
        <p:spPr>
          <a:xfrm>
            <a:off x="-5027906" y="-1739601"/>
            <a:ext cx="10972800" cy="1097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">
            <a:extLst>
              <a:ext uri="{FF2B5EF4-FFF2-40B4-BE49-F238E27FC236}">
                <a16:creationId xmlns:a16="http://schemas.microsoft.com/office/drawing/2014/main" id="{337AEBF8-0D6E-4FCC-89F6-50590BF8E837}"/>
              </a:ext>
            </a:extLst>
          </p:cNvPr>
          <p:cNvSpPr/>
          <p:nvPr/>
        </p:nvSpPr>
        <p:spPr>
          <a:xfrm>
            <a:off x="5817064" y="-1739601"/>
            <a:ext cx="10972800" cy="1097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FFD64E7-5838-4D60-8733-6C91E3D9706A}"/>
              </a:ext>
            </a:extLst>
          </p:cNvPr>
          <p:cNvSpPr/>
          <p:nvPr/>
        </p:nvSpPr>
        <p:spPr>
          <a:xfrm>
            <a:off x="685800" y="-5486400"/>
            <a:ext cx="2063717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5E-6 -4.81481E-6 L 5E-6 0.02778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5E-6 0.02778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00"/>
                            </p:stCondLst>
                            <p:childTnLst>
                              <p:par>
                                <p:cTn id="46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 uiExpand="1" build="p"/>
      <p:bldP spid="3" grpId="0" animBg="1"/>
      <p:bldP spid="3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">
            <a:extLst>
              <a:ext uri="{FF2B5EF4-FFF2-40B4-BE49-F238E27FC236}">
                <a16:creationId xmlns:a16="http://schemas.microsoft.com/office/drawing/2014/main" id="{6194708E-40D7-4193-AAB2-1D5442F31B7D}"/>
              </a:ext>
            </a:extLst>
          </p:cNvPr>
          <p:cNvGrpSpPr/>
          <p:nvPr/>
        </p:nvGrpSpPr>
        <p:grpSpPr>
          <a:xfrm>
            <a:off x="4346035" y="2329454"/>
            <a:ext cx="9100525" cy="4528546"/>
            <a:chOff x="3091476" y="2329454"/>
            <a:chExt cx="9100525" cy="4528546"/>
          </a:xfrm>
        </p:grpSpPr>
        <p:pic>
          <p:nvPicPr>
            <p:cNvPr id="7" name="PICTURE">
              <a:extLst>
                <a:ext uri="{FF2B5EF4-FFF2-40B4-BE49-F238E27FC236}">
                  <a16:creationId xmlns:a16="http://schemas.microsoft.com/office/drawing/2014/main" id="{BFE03CD4-B0DB-4A49-A342-83709AAE0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76" y="2433218"/>
              <a:ext cx="9100525" cy="4424782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6AE72B-9463-4834-88FA-8BC9068D3B34}"/>
                </a:ext>
              </a:extLst>
            </p:cNvPr>
            <p:cNvGrpSpPr/>
            <p:nvPr/>
          </p:nvGrpSpPr>
          <p:grpSpPr>
            <a:xfrm>
              <a:off x="3091476" y="2329454"/>
              <a:ext cx="6436200" cy="4062404"/>
              <a:chOff x="2962406" y="2209986"/>
              <a:chExt cx="6436200" cy="4062404"/>
            </a:xfrm>
          </p:grpSpPr>
          <p:pic>
            <p:nvPicPr>
              <p:cNvPr id="13" name="PICTURE">
                <a:extLst>
                  <a:ext uri="{FF2B5EF4-FFF2-40B4-BE49-F238E27FC236}">
                    <a16:creationId xmlns:a16="http://schemas.microsoft.com/office/drawing/2014/main" id="{D5B24981-EF94-4AE6-8DC8-B5F3739B2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4854" y="2959525"/>
                <a:ext cx="1516222" cy="1516222"/>
              </a:xfrm>
              <a:prstGeom prst="rect">
                <a:avLst/>
              </a:prstGeom>
            </p:spPr>
          </p:pic>
          <p:pic>
            <p:nvPicPr>
              <p:cNvPr id="33" name="PICTURE">
                <a:extLst>
                  <a:ext uri="{FF2B5EF4-FFF2-40B4-BE49-F238E27FC236}">
                    <a16:creationId xmlns:a16="http://schemas.microsoft.com/office/drawing/2014/main" id="{10E8CFFB-9872-4FB9-A1F9-39C9D6C75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7770" y="4162925"/>
                <a:ext cx="1651536" cy="1905618"/>
              </a:xfrm>
              <a:prstGeom prst="rect">
                <a:avLst/>
              </a:prstGeom>
            </p:spPr>
          </p:pic>
          <p:pic>
            <p:nvPicPr>
              <p:cNvPr id="15" name="PICTURE">
                <a:extLst>
                  <a:ext uri="{FF2B5EF4-FFF2-40B4-BE49-F238E27FC236}">
                    <a16:creationId xmlns:a16="http://schemas.microsoft.com/office/drawing/2014/main" id="{B4FF47A3-0A36-4533-AE9A-C74FD8677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6510" y="2380091"/>
                <a:ext cx="1502872" cy="1858627"/>
              </a:xfrm>
              <a:prstGeom prst="rect">
                <a:avLst/>
              </a:prstGeom>
            </p:spPr>
          </p:pic>
          <p:pic>
            <p:nvPicPr>
              <p:cNvPr id="17" name="PICTURE">
                <a:extLst>
                  <a:ext uri="{FF2B5EF4-FFF2-40B4-BE49-F238E27FC236}">
                    <a16:creationId xmlns:a16="http://schemas.microsoft.com/office/drawing/2014/main" id="{20AA1385-D5B9-42D7-94BF-991E70D48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3542" y="2209986"/>
                <a:ext cx="1461678" cy="2141677"/>
              </a:xfrm>
              <a:prstGeom prst="rect">
                <a:avLst/>
              </a:prstGeom>
            </p:spPr>
          </p:pic>
          <p:pic>
            <p:nvPicPr>
              <p:cNvPr id="19" name="PICTURE">
                <a:extLst>
                  <a:ext uri="{FF2B5EF4-FFF2-40B4-BE49-F238E27FC236}">
                    <a16:creationId xmlns:a16="http://schemas.microsoft.com/office/drawing/2014/main" id="{33F05D6C-10B4-45C7-8916-1DDD84F5A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2316" y="2515481"/>
                <a:ext cx="1166183" cy="1166183"/>
              </a:xfrm>
              <a:prstGeom prst="rect">
                <a:avLst/>
              </a:prstGeom>
            </p:spPr>
          </p:pic>
          <p:pic>
            <p:nvPicPr>
              <p:cNvPr id="21" name="PICTURE">
                <a:extLst>
                  <a:ext uri="{FF2B5EF4-FFF2-40B4-BE49-F238E27FC236}">
                    <a16:creationId xmlns:a16="http://schemas.microsoft.com/office/drawing/2014/main" id="{B12389D2-419B-4546-80EA-BA7D30E23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786" y="2477622"/>
                <a:ext cx="1467372" cy="1746564"/>
              </a:xfrm>
              <a:prstGeom prst="rect">
                <a:avLst/>
              </a:prstGeom>
            </p:spPr>
          </p:pic>
          <p:pic>
            <p:nvPicPr>
              <p:cNvPr id="23" name="PICTURE">
                <a:extLst>
                  <a:ext uri="{FF2B5EF4-FFF2-40B4-BE49-F238E27FC236}">
                    <a16:creationId xmlns:a16="http://schemas.microsoft.com/office/drawing/2014/main" id="{08058540-8E59-4292-8EF1-63A178612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2406" y="4275113"/>
                <a:ext cx="1432895" cy="1596298"/>
              </a:xfrm>
              <a:prstGeom prst="rect">
                <a:avLst/>
              </a:prstGeom>
            </p:spPr>
          </p:pic>
          <p:pic>
            <p:nvPicPr>
              <p:cNvPr id="25" name="PICTURE">
                <a:extLst>
                  <a:ext uri="{FF2B5EF4-FFF2-40B4-BE49-F238E27FC236}">
                    <a16:creationId xmlns:a16="http://schemas.microsoft.com/office/drawing/2014/main" id="{1CA29973-7A49-4951-8ACB-3B687C5E1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2272" y="3513220"/>
                <a:ext cx="1658561" cy="1419727"/>
              </a:xfrm>
              <a:prstGeom prst="rect">
                <a:avLst/>
              </a:prstGeom>
            </p:spPr>
          </p:pic>
          <p:pic>
            <p:nvPicPr>
              <p:cNvPr id="27" name="PICTURE">
                <a:extLst>
                  <a:ext uri="{FF2B5EF4-FFF2-40B4-BE49-F238E27FC236}">
                    <a16:creationId xmlns:a16="http://schemas.microsoft.com/office/drawing/2014/main" id="{10C6B755-E912-45E5-ABE9-D9837E06F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2407" y="4967575"/>
                <a:ext cx="1710258" cy="1192593"/>
              </a:xfrm>
              <a:prstGeom prst="rect">
                <a:avLst/>
              </a:prstGeom>
            </p:spPr>
          </p:pic>
          <p:pic>
            <p:nvPicPr>
              <p:cNvPr id="29" name="PICTURE">
                <a:extLst>
                  <a:ext uri="{FF2B5EF4-FFF2-40B4-BE49-F238E27FC236}">
                    <a16:creationId xmlns:a16="http://schemas.microsoft.com/office/drawing/2014/main" id="{75C343D0-EA14-48FD-8E83-D0EE5C065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4286" y="3393384"/>
                <a:ext cx="4862848" cy="2754752"/>
              </a:xfrm>
              <a:prstGeom prst="rect">
                <a:avLst/>
              </a:prstGeom>
            </p:spPr>
          </p:pic>
          <p:pic>
            <p:nvPicPr>
              <p:cNvPr id="31" name="PICTURE">
                <a:extLst>
                  <a:ext uri="{FF2B5EF4-FFF2-40B4-BE49-F238E27FC236}">
                    <a16:creationId xmlns:a16="http://schemas.microsoft.com/office/drawing/2014/main" id="{BBECEF3D-450B-4282-8BA0-5FF3A1F45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4840" y="5344047"/>
                <a:ext cx="1823766" cy="928343"/>
              </a:xfrm>
              <a:prstGeom prst="rect">
                <a:avLst/>
              </a:prstGeom>
            </p:spPr>
          </p:pic>
        </p:grpSp>
      </p:grpSp>
      <p:sp>
        <p:nvSpPr>
          <p:cNvPr id="20" name="TEXTBOX">
            <a:extLst>
              <a:ext uri="{FF2B5EF4-FFF2-40B4-BE49-F238E27FC236}">
                <a16:creationId xmlns:a16="http://schemas.microsoft.com/office/drawing/2014/main" id="{F5E79545-ADCD-4438-BAB4-BE35397AF27E}"/>
              </a:ext>
            </a:extLst>
          </p:cNvPr>
          <p:cNvSpPr txBox="1"/>
          <p:nvPr/>
        </p:nvSpPr>
        <p:spPr>
          <a:xfrm>
            <a:off x="2626729" y="404018"/>
            <a:ext cx="626956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300" dirty="0">
                <a:solidFill>
                  <a:schemeClr val="tx1">
                    <a:lumMod val="65000"/>
                    <a:lumOff val="35000"/>
                  </a:schemeClr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Rich and keyword</a:t>
            </a:r>
          </a:p>
        </p:txBody>
      </p:sp>
      <p:sp>
        <p:nvSpPr>
          <p:cNvPr id="22" name="TEXTBOX">
            <a:extLst>
              <a:ext uri="{FF2B5EF4-FFF2-40B4-BE49-F238E27FC236}">
                <a16:creationId xmlns:a16="http://schemas.microsoft.com/office/drawing/2014/main" id="{8C7C3A75-C95C-427D-83A3-7C2385A380D4}"/>
              </a:ext>
            </a:extLst>
          </p:cNvPr>
          <p:cNvSpPr txBox="1"/>
          <p:nvPr/>
        </p:nvSpPr>
        <p:spPr>
          <a:xfrm>
            <a:off x="2881544" y="1133856"/>
            <a:ext cx="4710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FFC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optimized content</a:t>
            </a:r>
          </a:p>
        </p:txBody>
      </p:sp>
      <p:sp>
        <p:nvSpPr>
          <p:cNvPr id="24" name="TEXTBOX">
            <a:extLst>
              <a:ext uri="{FF2B5EF4-FFF2-40B4-BE49-F238E27FC236}">
                <a16:creationId xmlns:a16="http://schemas.microsoft.com/office/drawing/2014/main" id="{712130AB-0E0D-4DAC-BB2A-5D2FA078400D}"/>
              </a:ext>
            </a:extLst>
          </p:cNvPr>
          <p:cNvSpPr txBox="1"/>
          <p:nvPr/>
        </p:nvSpPr>
        <p:spPr>
          <a:xfrm>
            <a:off x="7332492" y="1831837"/>
            <a:ext cx="549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is important in ensuring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that your prospects will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be engaged</a:t>
            </a:r>
          </a:p>
        </p:txBody>
      </p:sp>
    </p:spTree>
    <p:extLst>
      <p:ext uri="{BB962C8B-B14F-4D97-AF65-F5344CB8AC3E}">
        <p14:creationId xmlns:p14="http://schemas.microsoft.com/office/powerpoint/2010/main" val="397186904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4.07407E-6 L -0.25573 4.07407E-6 " pathEditMode="relative" rAng="0" ptsTypes="AA">
                                      <p:cBhvr>
                                        <p:cTn id="10" dur="1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25795 0.00138 L -0.33776 0.00138 " pathEditMode="relative" ptsTypes="AA">
                                      <p:cBhvr>
                                        <p:cTn id="12" dur="4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5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5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5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CEHOLDER">
            <a:extLst>
              <a:ext uri="{FF2B5EF4-FFF2-40B4-BE49-F238E27FC236}">
                <a16:creationId xmlns:a16="http://schemas.microsoft.com/office/drawing/2014/main" id="{2A26FD94-132C-43CF-9645-AAD9A49067C6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BD762885-E6C2-4CF4-8E61-CFBE4989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59" y="6079958"/>
            <a:ext cx="10622243" cy="778042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F4D5D310-B012-4C3D-AC64-A9CD57DC1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09" y="3048000"/>
            <a:ext cx="3584996" cy="3031958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C6AB7B43-4411-4A6E-90AE-C45EC7A69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79" y="3983064"/>
            <a:ext cx="3898913" cy="2096894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BEEDB6BB-C382-45A5-9291-063F63A34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544" y="4081630"/>
            <a:ext cx="1364870" cy="1998328"/>
          </a:xfrm>
          <a:prstGeom prst="rect">
            <a:avLst/>
          </a:prstGeom>
        </p:spPr>
      </p:pic>
      <p:sp>
        <p:nvSpPr>
          <p:cNvPr id="10" name="TEXTBOX">
            <a:extLst>
              <a:ext uri="{FF2B5EF4-FFF2-40B4-BE49-F238E27FC236}">
                <a16:creationId xmlns:a16="http://schemas.microsoft.com/office/drawing/2014/main" id="{3C78B5DD-694B-4193-BD53-C7E6413A2EB2}"/>
              </a:ext>
            </a:extLst>
          </p:cNvPr>
          <p:cNvSpPr txBox="1"/>
          <p:nvPr/>
        </p:nvSpPr>
        <p:spPr>
          <a:xfrm>
            <a:off x="2860050" y="710581"/>
            <a:ext cx="62695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Website or social</a:t>
            </a:r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3698A56A-97FE-40DE-9A75-B49BB4C9798A}"/>
              </a:ext>
            </a:extLst>
          </p:cNvPr>
          <p:cNvSpPr txBox="1"/>
          <p:nvPr/>
        </p:nvSpPr>
        <p:spPr>
          <a:xfrm>
            <a:off x="6008690" y="1422822"/>
            <a:ext cx="3248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media account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75AE1F34-AACA-4975-913E-46502CBA2434}"/>
              </a:ext>
            </a:extLst>
          </p:cNvPr>
          <p:cNvSpPr txBox="1"/>
          <p:nvPr/>
        </p:nvSpPr>
        <p:spPr>
          <a:xfrm>
            <a:off x="2397891" y="1892443"/>
            <a:ext cx="7221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and ensures that it lands on the first</a:t>
            </a:r>
          </a:p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page of every search engine.</a:t>
            </a:r>
            <a:r>
              <a:rPr lang="en-US" sz="3200" dirty="0">
                <a:solidFill>
                  <a:schemeClr val="bg1"/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. 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" name="TEXTBOX">
            <a:extLst>
              <a:ext uri="{FF2B5EF4-FFF2-40B4-BE49-F238E27FC236}">
                <a16:creationId xmlns:a16="http://schemas.microsoft.com/office/drawing/2014/main" id="{7B4D6A31-95CF-44DB-8DBC-672354F27107}"/>
              </a:ext>
            </a:extLst>
          </p:cNvPr>
          <p:cNvSpPr/>
          <p:nvPr/>
        </p:nvSpPr>
        <p:spPr>
          <a:xfrm>
            <a:off x="3586114" y="309077"/>
            <a:ext cx="5543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on whatever is posted in your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485177"/>
      </p:ext>
    </p:extLst>
  </p:cSld>
  <p:clrMapOvr>
    <a:masterClrMapping/>
  </p:clrMapOvr>
  <p:transition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decel="100000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100000" fill="hold" grpId="0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5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decel="100000" fill="hold" grpId="0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5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0" presetClass="path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0 L 0 0.09908 " pathEditMode="relative" ptsTypes="AA">
                                          <p:cBhvr>
                                            <p:cTn id="5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0" presetClass="path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0 L 0 0.09908 " pathEditMode="relative" ptsTypes="AA">
                                          <p:cBhvr>
                                            <p:cTn id="5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0" presetClass="path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0 L 0 0.09908 " pathEditMode="relative" ptsTypes="AA">
                                          <p:cBhvr>
                                            <p:cTn id="5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0 L 0 0.09908 " pathEditMode="relative" ptsTypes="AA">
                                          <p:cBhvr>
                                            <p:cTn id="5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4" grpId="0" uiExpand="1" build="p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decel="100000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100000" fill="hold" grpId="0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5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decel="100000" fill="hold" grpId="0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5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0" presetClass="path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0 L 0 0.09908 " pathEditMode="relative" ptsTypes="AA">
                                          <p:cBhvr>
                                            <p:cTn id="5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0" presetClass="path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0 L 0 0.09908 " pathEditMode="relative" ptsTypes="AA">
                                          <p:cBhvr>
                                            <p:cTn id="5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0" presetClass="path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0 L 0 0.09908 " pathEditMode="relative" ptsTypes="AA">
                                          <p:cBhvr>
                                            <p:cTn id="5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0 L 0 0.09908 " pathEditMode="relative" ptsTypes="AA">
                                          <p:cBhvr>
                                            <p:cTn id="5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4" grpId="0" uiExpand="1" build="p"/>
          <p:bldP spid="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C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">
            <a:extLst>
              <a:ext uri="{FF2B5EF4-FFF2-40B4-BE49-F238E27FC236}">
                <a16:creationId xmlns:a16="http://schemas.microsoft.com/office/drawing/2014/main" id="{23164AF8-6DD6-4471-90C0-50C8AF428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91" y="782375"/>
            <a:ext cx="3792009" cy="2201812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E9C1C6ED-104F-4491-9FDD-A6C02D5D7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55" y="4312571"/>
            <a:ext cx="771146" cy="237744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28441D15-A7C9-4513-BEAE-90BEE20A0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12" y="4160790"/>
            <a:ext cx="1396623" cy="430578"/>
          </a:xfrm>
          <a:prstGeom prst="rect">
            <a:avLst/>
          </a:prstGeom>
        </p:spPr>
      </p:pic>
      <p:pic>
        <p:nvPicPr>
          <p:cNvPr id="20" name="PICTURE">
            <a:extLst>
              <a:ext uri="{FF2B5EF4-FFF2-40B4-BE49-F238E27FC236}">
                <a16:creationId xmlns:a16="http://schemas.microsoft.com/office/drawing/2014/main" id="{0C76A98C-67E5-4E52-B934-712745BE3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79" y="4172704"/>
            <a:ext cx="1461242" cy="2287737"/>
          </a:xfrm>
          <a:prstGeom prst="rect">
            <a:avLst/>
          </a:prstGeom>
        </p:spPr>
      </p:pic>
      <p:pic>
        <p:nvPicPr>
          <p:cNvPr id="22" name="PICTURE">
            <a:extLst>
              <a:ext uri="{FF2B5EF4-FFF2-40B4-BE49-F238E27FC236}">
                <a16:creationId xmlns:a16="http://schemas.microsoft.com/office/drawing/2014/main" id="{7FF74C29-5069-4216-AEBC-3758AFA1B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66" y="4136031"/>
            <a:ext cx="1484697" cy="2329326"/>
          </a:xfrm>
          <a:prstGeom prst="rect">
            <a:avLst/>
          </a:prstGeom>
        </p:spPr>
      </p:pic>
      <p:pic>
        <p:nvPicPr>
          <p:cNvPr id="24" name="PICTURE">
            <a:extLst>
              <a:ext uri="{FF2B5EF4-FFF2-40B4-BE49-F238E27FC236}">
                <a16:creationId xmlns:a16="http://schemas.microsoft.com/office/drawing/2014/main" id="{DB2156E0-EDDB-4BD4-8C71-A4F798F5C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83" y="5528941"/>
            <a:ext cx="648733" cy="959859"/>
          </a:xfrm>
          <a:prstGeom prst="rect">
            <a:avLst/>
          </a:prstGeom>
        </p:spPr>
      </p:pic>
      <p:pic>
        <p:nvPicPr>
          <p:cNvPr id="26" name="PICTURE">
            <a:extLst>
              <a:ext uri="{FF2B5EF4-FFF2-40B4-BE49-F238E27FC236}">
                <a16:creationId xmlns:a16="http://schemas.microsoft.com/office/drawing/2014/main" id="{CA97991E-AB31-46B6-B2C5-227E38999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30" y="2518389"/>
            <a:ext cx="1940657" cy="3980665"/>
          </a:xfrm>
          <a:prstGeom prst="rect">
            <a:avLst/>
          </a:prstGeom>
        </p:spPr>
      </p:pic>
      <p:pic>
        <p:nvPicPr>
          <p:cNvPr id="28" name="PICTURE">
            <a:extLst>
              <a:ext uri="{FF2B5EF4-FFF2-40B4-BE49-F238E27FC236}">
                <a16:creationId xmlns:a16="http://schemas.microsoft.com/office/drawing/2014/main" id="{09D9DF71-95D9-4B3C-A8B1-4CC10B164A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56" y="4820238"/>
            <a:ext cx="1865662" cy="1680419"/>
          </a:xfrm>
          <a:prstGeom prst="rect">
            <a:avLst/>
          </a:prstGeom>
        </p:spPr>
      </p:pic>
      <p:pic>
        <p:nvPicPr>
          <p:cNvPr id="30" name="PICTURE">
            <a:extLst>
              <a:ext uri="{FF2B5EF4-FFF2-40B4-BE49-F238E27FC236}">
                <a16:creationId xmlns:a16="http://schemas.microsoft.com/office/drawing/2014/main" id="{2FFBFF1A-A3B8-47B4-AA11-2C5EE43D5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19" y="5044370"/>
            <a:ext cx="1733354" cy="1463134"/>
          </a:xfrm>
          <a:prstGeom prst="rect">
            <a:avLst/>
          </a:prstGeom>
        </p:spPr>
      </p:pic>
      <p:pic>
        <p:nvPicPr>
          <p:cNvPr id="32" name="PICTURE">
            <a:extLst>
              <a:ext uri="{FF2B5EF4-FFF2-40B4-BE49-F238E27FC236}">
                <a16:creationId xmlns:a16="http://schemas.microsoft.com/office/drawing/2014/main" id="{AACA3D27-CE7D-4563-AADE-44DC5BBD43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43" y="4804833"/>
            <a:ext cx="1948854" cy="1653574"/>
          </a:xfrm>
          <a:prstGeom prst="rect">
            <a:avLst/>
          </a:prstGeom>
        </p:spPr>
      </p:pic>
      <p:pic>
        <p:nvPicPr>
          <p:cNvPr id="34" name="PICTURE">
            <a:extLst>
              <a:ext uri="{FF2B5EF4-FFF2-40B4-BE49-F238E27FC236}">
                <a16:creationId xmlns:a16="http://schemas.microsoft.com/office/drawing/2014/main" id="{5E9E8D6C-CC62-4AE0-916F-3F152C58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381" y="5268208"/>
            <a:ext cx="1649978" cy="1219260"/>
          </a:xfrm>
          <a:prstGeom prst="rect">
            <a:avLst/>
          </a:prstGeom>
        </p:spPr>
      </p:pic>
      <p:pic>
        <p:nvPicPr>
          <p:cNvPr id="36" name="PICTURE">
            <a:extLst>
              <a:ext uri="{FF2B5EF4-FFF2-40B4-BE49-F238E27FC236}">
                <a16:creationId xmlns:a16="http://schemas.microsoft.com/office/drawing/2014/main" id="{976CD2BB-9017-4C64-88AF-79EEF03C7F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194" y="5782714"/>
            <a:ext cx="741522" cy="582625"/>
          </a:xfrm>
          <a:prstGeom prst="rect">
            <a:avLst/>
          </a:prstGeom>
        </p:spPr>
      </p:pic>
      <p:sp>
        <p:nvSpPr>
          <p:cNvPr id="21" name="TEXTBOX">
            <a:extLst>
              <a:ext uri="{FF2B5EF4-FFF2-40B4-BE49-F238E27FC236}">
                <a16:creationId xmlns:a16="http://schemas.microsoft.com/office/drawing/2014/main" id="{E20A268A-BE03-462A-98A8-3E5CFBC2C19B}"/>
              </a:ext>
            </a:extLst>
          </p:cNvPr>
          <p:cNvSpPr txBox="1"/>
          <p:nvPr/>
        </p:nvSpPr>
        <p:spPr>
          <a:xfrm>
            <a:off x="516959" y="765764"/>
            <a:ext cx="7075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Comes in to help</a:t>
            </a:r>
          </a:p>
        </p:txBody>
      </p:sp>
      <p:sp>
        <p:nvSpPr>
          <p:cNvPr id="23" name="TEXTBOX">
            <a:extLst>
              <a:ext uri="{FF2B5EF4-FFF2-40B4-BE49-F238E27FC236}">
                <a16:creationId xmlns:a16="http://schemas.microsoft.com/office/drawing/2014/main" id="{34322970-2187-444F-898C-B86316F02467}"/>
              </a:ext>
            </a:extLst>
          </p:cNvPr>
          <p:cNvSpPr txBox="1"/>
          <p:nvPr/>
        </p:nvSpPr>
        <p:spPr>
          <a:xfrm>
            <a:off x="1360000" y="555169"/>
            <a:ext cx="400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Bebas Neue" panose="020B0606020202050201" pitchFamily="34" charset="0"/>
                <a:ea typeface="Roboto Black" panose="02000000000000000000" pitchFamily="2" charset="0"/>
              </a:rPr>
              <a:t>THIS IS WHERE OUR SERVICE</a:t>
            </a:r>
          </a:p>
        </p:txBody>
      </p:sp>
      <p:sp>
        <p:nvSpPr>
          <p:cNvPr id="25" name="TEXTBOX">
            <a:extLst>
              <a:ext uri="{FF2B5EF4-FFF2-40B4-BE49-F238E27FC236}">
                <a16:creationId xmlns:a16="http://schemas.microsoft.com/office/drawing/2014/main" id="{CB0A566E-4DFB-4C56-81E0-51314CDE1894}"/>
              </a:ext>
            </a:extLst>
          </p:cNvPr>
          <p:cNvSpPr txBox="1"/>
          <p:nvPr/>
        </p:nvSpPr>
        <p:spPr>
          <a:xfrm>
            <a:off x="787384" y="1972205"/>
            <a:ext cx="4838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We not only specialize in writing easy to read content, well written content</a:t>
            </a:r>
            <a:r>
              <a:rPr lang="en-US" sz="3200" dirty="0">
                <a:solidFill>
                  <a:schemeClr val="bg1"/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 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 useBgFill="1">
        <p:nvSpPr>
          <p:cNvPr id="4" name="RECTANGLE">
            <a:extLst>
              <a:ext uri="{FF2B5EF4-FFF2-40B4-BE49-F238E27FC236}">
                <a16:creationId xmlns:a16="http://schemas.microsoft.com/office/drawing/2014/main" id="{0E64E4B2-775C-4673-88F1-C94F11814BC3}"/>
              </a:ext>
            </a:extLst>
          </p:cNvPr>
          <p:cNvSpPr/>
          <p:nvPr/>
        </p:nvSpPr>
        <p:spPr>
          <a:xfrm>
            <a:off x="0" y="6458407"/>
            <a:ext cx="12192000" cy="399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">
            <a:extLst>
              <a:ext uri="{FF2B5EF4-FFF2-40B4-BE49-F238E27FC236}">
                <a16:creationId xmlns:a16="http://schemas.microsoft.com/office/drawing/2014/main" id="{35754207-72AA-476F-9D66-6492B2E86544}"/>
              </a:ext>
            </a:extLst>
          </p:cNvPr>
          <p:cNvSpPr/>
          <p:nvPr/>
        </p:nvSpPr>
        <p:spPr>
          <a:xfrm>
            <a:off x="-2508982" y="-2870427"/>
            <a:ext cx="17306282" cy="17306282"/>
          </a:xfrm>
          <a:prstGeom prst="ellipse">
            <a:avLst/>
          </a:prstGeom>
          <a:solidFill>
            <a:srgbClr val="FFC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">
            <a:extLst>
              <a:ext uri="{FF2B5EF4-FFF2-40B4-BE49-F238E27FC236}">
                <a16:creationId xmlns:a16="http://schemas.microsoft.com/office/drawing/2014/main" id="{4983655D-9AB4-4DAA-B5AB-EE13D3580672}"/>
              </a:ext>
            </a:extLst>
          </p:cNvPr>
          <p:cNvSpPr/>
          <p:nvPr/>
        </p:nvSpPr>
        <p:spPr>
          <a:xfrm>
            <a:off x="-2508982" y="-2870427"/>
            <a:ext cx="17306282" cy="17306282"/>
          </a:xfrm>
          <a:prstGeom prst="ellipse">
            <a:avLst/>
          </a:prstGeom>
          <a:solidFill>
            <a:srgbClr val="81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">
            <a:extLst>
              <a:ext uri="{FF2B5EF4-FFF2-40B4-BE49-F238E27FC236}">
                <a16:creationId xmlns:a16="http://schemas.microsoft.com/office/drawing/2014/main" id="{95C67139-33CD-4CE6-9834-A701F0F4167D}"/>
              </a:ext>
            </a:extLst>
          </p:cNvPr>
          <p:cNvSpPr/>
          <p:nvPr/>
        </p:nvSpPr>
        <p:spPr>
          <a:xfrm>
            <a:off x="-2508982" y="-2870427"/>
            <a:ext cx="17306282" cy="17306282"/>
          </a:xfrm>
          <a:prstGeom prst="ellipse">
            <a:avLst/>
          </a:prstGeom>
          <a:solidFill>
            <a:srgbClr val="87D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3541DA1F-3F00-4BCE-8E68-EA61A3A5EE98}"/>
              </a:ext>
            </a:extLst>
          </p:cNvPr>
          <p:cNvSpPr/>
          <p:nvPr/>
        </p:nvSpPr>
        <p:spPr>
          <a:xfrm>
            <a:off x="-1546758" y="-2790438"/>
            <a:ext cx="2063717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3392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04167E-6 2.96296E-6 L -1.04167E-6 0.0731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2.96296E-6 L -1.04167E-6 0.07315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indefinite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04167E-6 2.96296E-6 L -1.04167E-6 0.07315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50"/>
                            </p:stCondLst>
                            <p:childTnLst>
                              <p:par>
                                <p:cTn id="6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5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00"/>
                            </p:stCondLst>
                            <p:childTnLst>
                              <p:par>
                                <p:cTn id="71" presetID="2" presetClass="exit" presetSubtype="4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ac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ac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ac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ac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ac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8" accel="100000" fill="hold" grpId="1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08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8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8" accel="100000" fill="hold" grpId="1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16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3" grpId="1"/>
      <p:bldP spid="25" grpId="0" build="p"/>
      <p:bldP spid="25" grpId="1" build="allAtOnce"/>
      <p:bldP spid="27" grpId="0" animBg="1"/>
      <p:bldP spid="29" grpId="0" animBg="1"/>
      <p:bldP spid="31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D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E3FCAA8E-0433-48FF-83F5-2A2CE7F17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60490"/>
            <a:ext cx="12205362" cy="4866894"/>
          </a:xfrm>
          <a:prstGeom prst="rect">
            <a:avLst/>
          </a:prstGeom>
        </p:spPr>
      </p:pic>
      <p:pic>
        <p:nvPicPr>
          <p:cNvPr id="8" name="PICTURE" descr="A close up of a logo&#10;&#10;Description generated with high confidence">
            <a:extLst>
              <a:ext uri="{FF2B5EF4-FFF2-40B4-BE49-F238E27FC236}">
                <a16:creationId xmlns:a16="http://schemas.microsoft.com/office/drawing/2014/main" id="{CC038F9B-D87C-44E4-AB27-76CF947F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6968"/>
            <a:ext cx="12205364" cy="2903617"/>
          </a:xfrm>
          <a:prstGeom prst="rect">
            <a:avLst/>
          </a:prstGeom>
        </p:spPr>
      </p:pic>
      <p:grpSp>
        <p:nvGrpSpPr>
          <p:cNvPr id="51" name="GROUP">
            <a:extLst>
              <a:ext uri="{FF2B5EF4-FFF2-40B4-BE49-F238E27FC236}">
                <a16:creationId xmlns:a16="http://schemas.microsoft.com/office/drawing/2014/main" id="{916C0243-AD46-41E8-9F08-7F16592465FC}"/>
              </a:ext>
            </a:extLst>
          </p:cNvPr>
          <p:cNvGrpSpPr/>
          <p:nvPr/>
        </p:nvGrpSpPr>
        <p:grpSpPr>
          <a:xfrm>
            <a:off x="3479318" y="4856016"/>
            <a:ext cx="1520237" cy="1216537"/>
            <a:chOff x="3479318" y="4856016"/>
            <a:chExt cx="1520237" cy="1216537"/>
          </a:xfrm>
        </p:grpSpPr>
        <p:pic>
          <p:nvPicPr>
            <p:cNvPr id="24" name="PICTURE">
              <a:extLst>
                <a:ext uri="{FF2B5EF4-FFF2-40B4-BE49-F238E27FC236}">
                  <a16:creationId xmlns:a16="http://schemas.microsoft.com/office/drawing/2014/main" id="{41380C0B-9F8C-4843-BCD3-3CD973037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955" y="6012054"/>
              <a:ext cx="603600" cy="60499"/>
            </a:xfrm>
            <a:prstGeom prst="rect">
              <a:avLst/>
            </a:prstGeom>
          </p:spPr>
        </p:pic>
        <p:pic>
          <p:nvPicPr>
            <p:cNvPr id="25" name="PICTURE">
              <a:extLst>
                <a:ext uri="{FF2B5EF4-FFF2-40B4-BE49-F238E27FC236}">
                  <a16:creationId xmlns:a16="http://schemas.microsoft.com/office/drawing/2014/main" id="{B65F9C31-5F65-4909-8BAD-510DEFFB6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955" y="5835273"/>
              <a:ext cx="603600" cy="60499"/>
            </a:xfrm>
            <a:prstGeom prst="rect">
              <a:avLst/>
            </a:prstGeom>
          </p:spPr>
        </p:pic>
        <p:pic>
          <p:nvPicPr>
            <p:cNvPr id="26" name="PICTURE">
              <a:extLst>
                <a:ext uri="{FF2B5EF4-FFF2-40B4-BE49-F238E27FC236}">
                  <a16:creationId xmlns:a16="http://schemas.microsoft.com/office/drawing/2014/main" id="{7021898A-B399-4657-99A0-AC3BED108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954" y="5658491"/>
              <a:ext cx="603600" cy="60499"/>
            </a:xfrm>
            <a:prstGeom prst="rect">
              <a:avLst/>
            </a:prstGeom>
          </p:spPr>
        </p:pic>
        <p:pic>
          <p:nvPicPr>
            <p:cNvPr id="27" name="PICTURE">
              <a:extLst>
                <a:ext uri="{FF2B5EF4-FFF2-40B4-BE49-F238E27FC236}">
                  <a16:creationId xmlns:a16="http://schemas.microsoft.com/office/drawing/2014/main" id="{7A065F8B-E23C-432D-8360-36A5CA0E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195" y="5470121"/>
              <a:ext cx="912305" cy="91440"/>
            </a:xfrm>
            <a:prstGeom prst="rect">
              <a:avLst/>
            </a:prstGeom>
          </p:spPr>
        </p:pic>
        <p:pic>
          <p:nvPicPr>
            <p:cNvPr id="28" name="PICTURE">
              <a:extLst>
                <a:ext uri="{FF2B5EF4-FFF2-40B4-BE49-F238E27FC236}">
                  <a16:creationId xmlns:a16="http://schemas.microsoft.com/office/drawing/2014/main" id="{5BE3AAE4-0995-4930-85B7-9884592C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87" y="5276975"/>
              <a:ext cx="841867" cy="84379"/>
            </a:xfrm>
            <a:prstGeom prst="rect">
              <a:avLst/>
            </a:prstGeom>
          </p:spPr>
        </p:pic>
        <p:pic>
          <p:nvPicPr>
            <p:cNvPr id="29" name="PICTURE">
              <a:extLst>
                <a:ext uri="{FF2B5EF4-FFF2-40B4-BE49-F238E27FC236}">
                  <a16:creationId xmlns:a16="http://schemas.microsoft.com/office/drawing/2014/main" id="{F261054E-E3E0-42A6-A7F0-BF8F02593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7391" y="5071149"/>
              <a:ext cx="912305" cy="91440"/>
            </a:xfrm>
            <a:prstGeom prst="rect">
              <a:avLst/>
            </a:prstGeom>
          </p:spPr>
        </p:pic>
        <p:pic>
          <p:nvPicPr>
            <p:cNvPr id="30" name="PICTURE">
              <a:extLst>
                <a:ext uri="{FF2B5EF4-FFF2-40B4-BE49-F238E27FC236}">
                  <a16:creationId xmlns:a16="http://schemas.microsoft.com/office/drawing/2014/main" id="{F3B97094-53EC-42DA-9CE3-599C2044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83" y="4856017"/>
              <a:ext cx="728771" cy="73044"/>
            </a:xfrm>
            <a:prstGeom prst="rect">
              <a:avLst/>
            </a:prstGeom>
          </p:spPr>
        </p:pic>
        <p:pic>
          <p:nvPicPr>
            <p:cNvPr id="31" name="PICTURE">
              <a:extLst>
                <a:ext uri="{FF2B5EF4-FFF2-40B4-BE49-F238E27FC236}">
                  <a16:creationId xmlns:a16="http://schemas.microsoft.com/office/drawing/2014/main" id="{92A4BF88-FF2E-49B2-A98F-C2FA80528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174" y="4856016"/>
              <a:ext cx="646701" cy="64818"/>
            </a:xfrm>
            <a:prstGeom prst="rect">
              <a:avLst/>
            </a:prstGeom>
          </p:spPr>
        </p:pic>
        <p:pic>
          <p:nvPicPr>
            <p:cNvPr id="32" name="PICTURE">
              <a:extLst>
                <a:ext uri="{FF2B5EF4-FFF2-40B4-BE49-F238E27FC236}">
                  <a16:creationId xmlns:a16="http://schemas.microsoft.com/office/drawing/2014/main" id="{39F9996D-635C-4176-9632-A94ED32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318" y="5310320"/>
              <a:ext cx="450447" cy="45147"/>
            </a:xfrm>
            <a:prstGeom prst="rect">
              <a:avLst/>
            </a:prstGeom>
          </p:spPr>
        </p:pic>
        <p:pic>
          <p:nvPicPr>
            <p:cNvPr id="33" name="PICTURE">
              <a:extLst>
                <a:ext uri="{FF2B5EF4-FFF2-40B4-BE49-F238E27FC236}">
                  <a16:creationId xmlns:a16="http://schemas.microsoft.com/office/drawing/2014/main" id="{A3BE69BF-6C2A-4D92-9F9E-42204554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220" y="6012054"/>
              <a:ext cx="450447" cy="45149"/>
            </a:xfrm>
            <a:prstGeom prst="rect">
              <a:avLst/>
            </a:prstGeom>
          </p:spPr>
        </p:pic>
        <p:pic>
          <p:nvPicPr>
            <p:cNvPr id="34" name="PICTURE">
              <a:extLst>
                <a:ext uri="{FF2B5EF4-FFF2-40B4-BE49-F238E27FC236}">
                  <a16:creationId xmlns:a16="http://schemas.microsoft.com/office/drawing/2014/main" id="{EA9D0AF7-E4CC-4C34-93FE-86386AEA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239" y="5829839"/>
              <a:ext cx="450447" cy="45149"/>
            </a:xfrm>
            <a:prstGeom prst="rect">
              <a:avLst/>
            </a:prstGeom>
          </p:spPr>
        </p:pic>
      </p:grpSp>
      <p:pic>
        <p:nvPicPr>
          <p:cNvPr id="7" name="PICTURE">
            <a:extLst>
              <a:ext uri="{FF2B5EF4-FFF2-40B4-BE49-F238E27FC236}">
                <a16:creationId xmlns:a16="http://schemas.microsoft.com/office/drawing/2014/main" id="{643F7D26-E107-44C0-BE9A-DB2083C14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88" y="3155278"/>
            <a:ext cx="2084508" cy="3044044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538ACCF6-1245-4BFE-B317-7615461DD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96" y="1599071"/>
            <a:ext cx="2151288" cy="1439976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9C62A917-CF9C-4C9A-94E1-4039F81F3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62" y="3024620"/>
            <a:ext cx="2291262" cy="2291262"/>
          </a:xfrm>
          <a:prstGeom prst="rect">
            <a:avLst/>
          </a:prstGeom>
        </p:spPr>
      </p:pic>
      <p:grpSp>
        <p:nvGrpSpPr>
          <p:cNvPr id="50" name="GROUP">
            <a:extLst>
              <a:ext uri="{FF2B5EF4-FFF2-40B4-BE49-F238E27FC236}">
                <a16:creationId xmlns:a16="http://schemas.microsoft.com/office/drawing/2014/main" id="{5C3C002B-0990-4959-BAB9-1AC470695EB7}"/>
              </a:ext>
            </a:extLst>
          </p:cNvPr>
          <p:cNvGrpSpPr/>
          <p:nvPr/>
        </p:nvGrpSpPr>
        <p:grpSpPr>
          <a:xfrm>
            <a:off x="7095019" y="5236087"/>
            <a:ext cx="1146075" cy="798541"/>
            <a:chOff x="7206256" y="5102533"/>
            <a:chExt cx="1639038" cy="552024"/>
          </a:xfrm>
        </p:grpSpPr>
        <p:pic>
          <p:nvPicPr>
            <p:cNvPr id="37" name="PICTURE">
              <a:extLst>
                <a:ext uri="{FF2B5EF4-FFF2-40B4-BE49-F238E27FC236}">
                  <a16:creationId xmlns:a16="http://schemas.microsoft.com/office/drawing/2014/main" id="{50B091BB-F146-4EE8-8EE6-8C2AAF3BD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06256" y="5594058"/>
              <a:ext cx="765544" cy="60499"/>
            </a:xfrm>
            <a:prstGeom prst="rect">
              <a:avLst/>
            </a:prstGeom>
          </p:spPr>
        </p:pic>
        <p:pic>
          <p:nvPicPr>
            <p:cNvPr id="38" name="PICTURE">
              <a:extLst>
                <a:ext uri="{FF2B5EF4-FFF2-40B4-BE49-F238E27FC236}">
                  <a16:creationId xmlns:a16="http://schemas.microsoft.com/office/drawing/2014/main" id="{F88A6895-52D2-4D5C-91BE-943D12FC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06256" y="5417277"/>
              <a:ext cx="765544" cy="60499"/>
            </a:xfrm>
            <a:prstGeom prst="rect">
              <a:avLst/>
            </a:prstGeom>
          </p:spPr>
        </p:pic>
        <p:pic>
          <p:nvPicPr>
            <p:cNvPr id="39" name="PICTURE">
              <a:extLst>
                <a:ext uri="{FF2B5EF4-FFF2-40B4-BE49-F238E27FC236}">
                  <a16:creationId xmlns:a16="http://schemas.microsoft.com/office/drawing/2014/main" id="{B0E189A4-3E4B-4C1D-8FE1-BFC99EC5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06257" y="5240495"/>
              <a:ext cx="765544" cy="60499"/>
            </a:xfrm>
            <a:prstGeom prst="rect">
              <a:avLst/>
            </a:prstGeom>
          </p:spPr>
        </p:pic>
        <p:pic>
          <p:nvPicPr>
            <p:cNvPr id="43" name="PICTURE">
              <a:extLst>
                <a:ext uri="{FF2B5EF4-FFF2-40B4-BE49-F238E27FC236}">
                  <a16:creationId xmlns:a16="http://schemas.microsoft.com/office/drawing/2014/main" id="{37CAE81D-A8AF-44E9-A329-939EE8687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06256" y="5102533"/>
              <a:ext cx="548640" cy="43358"/>
            </a:xfrm>
            <a:prstGeom prst="rect">
              <a:avLst/>
            </a:prstGeom>
          </p:spPr>
        </p:pic>
        <p:pic>
          <p:nvPicPr>
            <p:cNvPr id="44" name="PICTURE">
              <a:extLst>
                <a:ext uri="{FF2B5EF4-FFF2-40B4-BE49-F238E27FC236}">
                  <a16:creationId xmlns:a16="http://schemas.microsoft.com/office/drawing/2014/main" id="{0D020325-2EDA-4B57-A523-4A7E0368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22517" y="5102533"/>
              <a:ext cx="457200" cy="36131"/>
            </a:xfrm>
            <a:prstGeom prst="rect">
              <a:avLst/>
            </a:prstGeom>
          </p:spPr>
        </p:pic>
        <p:pic>
          <p:nvPicPr>
            <p:cNvPr id="46" name="PICTURE">
              <a:extLst>
                <a:ext uri="{FF2B5EF4-FFF2-40B4-BE49-F238E27FC236}">
                  <a16:creationId xmlns:a16="http://schemas.microsoft.com/office/drawing/2014/main" id="{213B6802-61D3-49C4-A22C-B50365C2D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62408" y="5594058"/>
              <a:ext cx="571300" cy="45149"/>
            </a:xfrm>
            <a:prstGeom prst="rect">
              <a:avLst/>
            </a:prstGeom>
          </p:spPr>
        </p:pic>
        <p:pic>
          <p:nvPicPr>
            <p:cNvPr id="47" name="PICTURE">
              <a:extLst>
                <a:ext uri="{FF2B5EF4-FFF2-40B4-BE49-F238E27FC236}">
                  <a16:creationId xmlns:a16="http://schemas.microsoft.com/office/drawing/2014/main" id="{A607EDEB-855A-419D-9F48-BE7013993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3994" y="5411843"/>
              <a:ext cx="571300" cy="45149"/>
            </a:xfrm>
            <a:prstGeom prst="rect">
              <a:avLst/>
            </a:prstGeom>
          </p:spPr>
        </p:pic>
      </p:grpSp>
      <p:sp>
        <p:nvSpPr>
          <p:cNvPr id="36" name="TEXTBOX">
            <a:extLst>
              <a:ext uri="{FF2B5EF4-FFF2-40B4-BE49-F238E27FC236}">
                <a16:creationId xmlns:a16="http://schemas.microsoft.com/office/drawing/2014/main" id="{DD8EB8AC-5FAE-49B4-8CC1-00FC2BF0AF96}"/>
              </a:ext>
            </a:extLst>
          </p:cNvPr>
          <p:cNvSpPr txBox="1"/>
          <p:nvPr/>
        </p:nvSpPr>
        <p:spPr>
          <a:xfrm>
            <a:off x="391837" y="652494"/>
            <a:ext cx="807373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And Content that can</a:t>
            </a:r>
          </a:p>
        </p:txBody>
      </p:sp>
      <p:sp>
        <p:nvSpPr>
          <p:cNvPr id="40" name="TEXTBOX">
            <a:extLst>
              <a:ext uri="{FF2B5EF4-FFF2-40B4-BE49-F238E27FC236}">
                <a16:creationId xmlns:a16="http://schemas.microsoft.com/office/drawing/2014/main" id="{389AB6F8-7D0A-41FD-8B73-766466E94325}"/>
              </a:ext>
            </a:extLst>
          </p:cNvPr>
          <p:cNvSpPr txBox="1"/>
          <p:nvPr/>
        </p:nvSpPr>
        <p:spPr>
          <a:xfrm>
            <a:off x="391837" y="1440320"/>
            <a:ext cx="6643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Futura Md BT" panose="020B0602020204020303" pitchFamily="34" charset="0"/>
                <a:ea typeface="Roboto Black" panose="02000000000000000000" pitchFamily="2" charset="0"/>
              </a:rPr>
              <a:t>get high search engine rankings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2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8" dur="1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8" accel="10000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4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4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8" accel="10000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3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2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ac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ac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2" ac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3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2" ac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3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6" grpId="1"/>
          <p:bldP spid="40" grpId="0"/>
          <p:bldP spid="40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8" accel="10000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4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4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8" accel="10000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3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2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ac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ac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2" ac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3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2" ac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3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6" grpId="1"/>
          <p:bldP spid="40" grpId="0"/>
          <p:bldP spid="40" grpId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175</Words>
  <Application>Microsoft Office PowerPoint</Application>
  <PresentationFormat>Widescreen</PresentationFormat>
  <Paragraphs>43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 Black</vt:lpstr>
      <vt:lpstr>Bebas Neue</vt:lpstr>
      <vt:lpstr>Pacifico</vt:lpstr>
      <vt:lpstr>Arial</vt:lpstr>
      <vt:lpstr>Futura Md BT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ROOTPIXEL</cp:lastModifiedBy>
  <cp:revision>107</cp:revision>
  <dcterms:created xsi:type="dcterms:W3CDTF">2017-10-14T11:20:26Z</dcterms:created>
  <dcterms:modified xsi:type="dcterms:W3CDTF">2017-12-14T03:04:42Z</dcterms:modified>
</cp:coreProperties>
</file>